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3" r:id="rId6"/>
    <p:sldId id="264" r:id="rId7"/>
    <p:sldId id="270" r:id="rId8"/>
    <p:sldId id="260" r:id="rId9"/>
    <p:sldId id="267" r:id="rId10"/>
    <p:sldId id="273" r:id="rId11"/>
    <p:sldId id="265" r:id="rId12"/>
    <p:sldId id="261" r:id="rId13"/>
    <p:sldId id="269" r:id="rId14"/>
    <p:sldId id="268" r:id="rId15"/>
    <p:sldId id="262" r:id="rId16"/>
    <p:sldId id="266" r:id="rId17"/>
    <p:sldId id="271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38A"/>
    <a:srgbClr val="D9AFA6"/>
    <a:srgbClr val="FCFAFA"/>
    <a:srgbClr val="F3EFEE"/>
    <a:srgbClr val="4F669A"/>
    <a:srgbClr val="8FBBE3"/>
    <a:srgbClr val="374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18" y="102"/>
      </p:cViewPr>
      <p:guideLst>
        <p:guide orient="horz" pos="2160"/>
        <p:guide pos="3873"/>
        <p:guide orient="horz" pos="3974"/>
        <p:guide orient="horz" pos="346"/>
        <p:guide orient="horz" pos="799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UpDiag">
          <a:fgClr>
            <a:srgbClr val="FCFAF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552450" y="527972"/>
            <a:ext cx="8916673" cy="3592997"/>
          </a:xfrm>
          <a:custGeom>
            <a:avLst/>
            <a:gdLst>
              <a:gd name="connsiteX0" fmla="*/ 3948112 w 3948112"/>
              <a:gd name="connsiteY0" fmla="*/ 0 h 882586"/>
              <a:gd name="connsiteX1" fmla="*/ 0 w 3948112"/>
              <a:gd name="connsiteY1" fmla="*/ 0 h 882586"/>
              <a:gd name="connsiteX2" fmla="*/ 0 w 3948112"/>
              <a:gd name="connsiteY2" fmla="*/ 882587 h 8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112" h="882586">
                <a:moveTo>
                  <a:pt x="3948112" y="0"/>
                </a:moveTo>
                <a:lnTo>
                  <a:pt x="0" y="0"/>
                </a:lnTo>
                <a:lnTo>
                  <a:pt x="0" y="882587"/>
                </a:lnTo>
              </a:path>
            </a:pathLst>
          </a:custGeom>
          <a:noFill/>
          <a:ln w="38100" cap="flat">
            <a:solidFill>
              <a:srgbClr val="50638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2868345" y="2734084"/>
            <a:ext cx="8972437" cy="3592997"/>
          </a:xfrm>
          <a:custGeom>
            <a:avLst/>
            <a:gdLst>
              <a:gd name="connsiteX0" fmla="*/ 0 w 4031741"/>
              <a:gd name="connsiteY0" fmla="*/ 882586 h 882586"/>
              <a:gd name="connsiteX1" fmla="*/ 4031742 w 4031741"/>
              <a:gd name="connsiteY1" fmla="*/ 882586 h 882586"/>
              <a:gd name="connsiteX2" fmla="*/ 4031742 w 4031741"/>
              <a:gd name="connsiteY2" fmla="*/ 0 h 8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741" h="882586">
                <a:moveTo>
                  <a:pt x="0" y="882586"/>
                </a:moveTo>
                <a:lnTo>
                  <a:pt x="4031742" y="882586"/>
                </a:lnTo>
                <a:lnTo>
                  <a:pt x="4031742" y="0"/>
                </a:lnTo>
              </a:path>
            </a:pathLst>
          </a:custGeom>
          <a:noFill/>
          <a:ln w="38100" cap="flat">
            <a:solidFill>
              <a:srgbClr val="50638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2412" y="3915333"/>
            <a:ext cx="2985058" cy="2939720"/>
          </a:xfrm>
          <a:custGeom>
            <a:avLst/>
            <a:gdLst>
              <a:gd name="connsiteX0" fmla="*/ 563150 w 2985058"/>
              <a:gd name="connsiteY0" fmla="*/ 0 h 2939720"/>
              <a:gd name="connsiteX1" fmla="*/ 1122192 w 2985058"/>
              <a:gd name="connsiteY1" fmla="*/ 559373 h 2939720"/>
              <a:gd name="connsiteX2" fmla="*/ 2985058 w 2985058"/>
              <a:gd name="connsiteY2" fmla="*/ 2422073 h 2939720"/>
              <a:gd name="connsiteX3" fmla="*/ 2467447 w 2985058"/>
              <a:gd name="connsiteY3" fmla="*/ 2939720 h 2939720"/>
              <a:gd name="connsiteX4" fmla="*/ 0 w 2985058"/>
              <a:gd name="connsiteY4" fmla="*/ 2939720 h 2939720"/>
              <a:gd name="connsiteX5" fmla="*/ 0 w 2985058"/>
              <a:gd name="connsiteY5" fmla="*/ 563151 h 293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5058" h="2939720">
                <a:moveTo>
                  <a:pt x="563150" y="0"/>
                </a:moveTo>
                <a:lnTo>
                  <a:pt x="1122192" y="559373"/>
                </a:lnTo>
                <a:lnTo>
                  <a:pt x="2985058" y="2422073"/>
                </a:lnTo>
                <a:lnTo>
                  <a:pt x="2467447" y="2939720"/>
                </a:lnTo>
                <a:lnTo>
                  <a:pt x="0" y="2939720"/>
                </a:lnTo>
                <a:lnTo>
                  <a:pt x="0" y="563151"/>
                </a:lnTo>
                <a:close/>
              </a:path>
            </a:pathLst>
          </a:custGeom>
          <a:solidFill>
            <a:srgbClr val="50638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2412" y="4763690"/>
            <a:ext cx="2136868" cy="2091363"/>
          </a:xfrm>
          <a:custGeom>
            <a:avLst/>
            <a:gdLst>
              <a:gd name="connsiteX0" fmla="*/ 562984 w 2136868"/>
              <a:gd name="connsiteY0" fmla="*/ 0 h 2091363"/>
              <a:gd name="connsiteX1" fmla="*/ 2136868 w 2136868"/>
              <a:gd name="connsiteY1" fmla="*/ 1573717 h 2091363"/>
              <a:gd name="connsiteX2" fmla="*/ 1619222 w 2136868"/>
              <a:gd name="connsiteY2" fmla="*/ 2091363 h 2091363"/>
              <a:gd name="connsiteX3" fmla="*/ 1508177 w 2136868"/>
              <a:gd name="connsiteY3" fmla="*/ 2091363 h 2091363"/>
              <a:gd name="connsiteX4" fmla="*/ 2025823 w 2136868"/>
              <a:gd name="connsiteY4" fmla="*/ 1573717 h 2091363"/>
              <a:gd name="connsiteX5" fmla="*/ 562984 w 2136868"/>
              <a:gd name="connsiteY5" fmla="*/ 110879 h 2091363"/>
              <a:gd name="connsiteX6" fmla="*/ 0 w 2136868"/>
              <a:gd name="connsiteY6" fmla="*/ 673927 h 2091363"/>
              <a:gd name="connsiteX7" fmla="*/ 0 w 2136868"/>
              <a:gd name="connsiteY7" fmla="*/ 562985 h 209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6868" h="2091363">
                <a:moveTo>
                  <a:pt x="562984" y="0"/>
                </a:moveTo>
                <a:lnTo>
                  <a:pt x="2136868" y="1573717"/>
                </a:lnTo>
                <a:lnTo>
                  <a:pt x="1619222" y="2091363"/>
                </a:lnTo>
                <a:lnTo>
                  <a:pt x="1508177" y="2091363"/>
                </a:lnTo>
                <a:lnTo>
                  <a:pt x="2025823" y="1573717"/>
                </a:lnTo>
                <a:lnTo>
                  <a:pt x="562984" y="110879"/>
                </a:lnTo>
                <a:lnTo>
                  <a:pt x="0" y="673927"/>
                </a:lnTo>
                <a:lnTo>
                  <a:pt x="0" y="56298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2412" y="2652841"/>
            <a:ext cx="1715430" cy="3147435"/>
          </a:xfrm>
          <a:custGeom>
            <a:avLst/>
            <a:gdLst>
              <a:gd name="connsiteX0" fmla="*/ 141711 w 1715430"/>
              <a:gd name="connsiteY0" fmla="*/ 0 h 3147435"/>
              <a:gd name="connsiteX1" fmla="*/ 1715430 w 1715430"/>
              <a:gd name="connsiteY1" fmla="*/ 1573717 h 3147435"/>
              <a:gd name="connsiteX2" fmla="*/ 169431 w 1715430"/>
              <a:gd name="connsiteY2" fmla="*/ 3119715 h 3147435"/>
              <a:gd name="connsiteX3" fmla="*/ 141711 w 1715430"/>
              <a:gd name="connsiteY3" fmla="*/ 3147435 h 3147435"/>
              <a:gd name="connsiteX4" fmla="*/ 0 w 1715430"/>
              <a:gd name="connsiteY4" fmla="*/ 3005724 h 3147435"/>
              <a:gd name="connsiteX5" fmla="*/ 0 w 1715430"/>
              <a:gd name="connsiteY5" fmla="*/ 2894697 h 3147435"/>
              <a:gd name="connsiteX6" fmla="*/ 141712 w 1715430"/>
              <a:gd name="connsiteY6" fmla="*/ 3036393 h 3147435"/>
              <a:gd name="connsiteX7" fmla="*/ 113993 w 1715430"/>
              <a:gd name="connsiteY7" fmla="*/ 3064109 h 3147435"/>
              <a:gd name="connsiteX8" fmla="*/ 141711 w 1715430"/>
              <a:gd name="connsiteY8" fmla="*/ 3091829 h 3147435"/>
              <a:gd name="connsiteX9" fmla="*/ 169431 w 1715430"/>
              <a:gd name="connsiteY9" fmla="*/ 3064109 h 3147435"/>
              <a:gd name="connsiteX10" fmla="*/ 141712 w 1715430"/>
              <a:gd name="connsiteY10" fmla="*/ 3036393 h 3147435"/>
              <a:gd name="connsiteX11" fmla="*/ 1604551 w 1715430"/>
              <a:gd name="connsiteY11" fmla="*/ 1573717 h 3147435"/>
              <a:gd name="connsiteX12" fmla="*/ 141711 w 1715430"/>
              <a:gd name="connsiteY12" fmla="*/ 110879 h 3147435"/>
              <a:gd name="connsiteX13" fmla="*/ 0 w 1715430"/>
              <a:gd name="connsiteY13" fmla="*/ 252590 h 3147435"/>
              <a:gd name="connsiteX14" fmla="*/ 0 w 1715430"/>
              <a:gd name="connsiteY14" fmla="*/ 141711 h 314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5430" h="3147435">
                <a:moveTo>
                  <a:pt x="141711" y="0"/>
                </a:moveTo>
                <a:lnTo>
                  <a:pt x="1715430" y="1573717"/>
                </a:lnTo>
                <a:lnTo>
                  <a:pt x="169431" y="3119715"/>
                </a:lnTo>
                <a:lnTo>
                  <a:pt x="141711" y="3147435"/>
                </a:lnTo>
                <a:lnTo>
                  <a:pt x="0" y="3005724"/>
                </a:lnTo>
                <a:lnTo>
                  <a:pt x="0" y="2894697"/>
                </a:lnTo>
                <a:lnTo>
                  <a:pt x="141712" y="3036393"/>
                </a:lnTo>
                <a:lnTo>
                  <a:pt x="113993" y="3064109"/>
                </a:lnTo>
                <a:lnTo>
                  <a:pt x="141711" y="3091829"/>
                </a:lnTo>
                <a:lnTo>
                  <a:pt x="169431" y="3064109"/>
                </a:lnTo>
                <a:lnTo>
                  <a:pt x="141712" y="3036393"/>
                </a:lnTo>
                <a:lnTo>
                  <a:pt x="1604551" y="1573717"/>
                </a:lnTo>
                <a:lnTo>
                  <a:pt x="141711" y="110879"/>
                </a:lnTo>
                <a:lnTo>
                  <a:pt x="0" y="252590"/>
                </a:lnTo>
                <a:lnTo>
                  <a:pt x="0" y="141711"/>
                </a:lnTo>
                <a:close/>
              </a:path>
            </a:pathLst>
          </a:custGeom>
          <a:solidFill>
            <a:srgbClr val="D9AFA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9277409" y="0"/>
            <a:ext cx="2914591" cy="3102798"/>
          </a:xfrm>
          <a:custGeom>
            <a:avLst/>
            <a:gdLst>
              <a:gd name="connsiteX0" fmla="*/ 542208 w 2914591"/>
              <a:gd name="connsiteY0" fmla="*/ 0 h 3102798"/>
              <a:gd name="connsiteX1" fmla="*/ 2914591 w 2914591"/>
              <a:gd name="connsiteY1" fmla="*/ 0 h 3102798"/>
              <a:gd name="connsiteX2" fmla="*/ 2914591 w 2914591"/>
              <a:gd name="connsiteY2" fmla="*/ 2748585 h 3102798"/>
              <a:gd name="connsiteX3" fmla="*/ 2560378 w 2914591"/>
              <a:gd name="connsiteY3" fmla="*/ 3102798 h 3102798"/>
              <a:gd name="connsiteX4" fmla="*/ 1969373 w 2914591"/>
              <a:gd name="connsiteY4" fmla="*/ 2511618 h 3102798"/>
              <a:gd name="connsiteX5" fmla="*/ 0 w 2914591"/>
              <a:gd name="connsiteY5" fmla="*/ 542245 h 310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591" h="3102798">
                <a:moveTo>
                  <a:pt x="542208" y="0"/>
                </a:moveTo>
                <a:lnTo>
                  <a:pt x="2914591" y="0"/>
                </a:lnTo>
                <a:lnTo>
                  <a:pt x="2914591" y="2748585"/>
                </a:lnTo>
                <a:lnTo>
                  <a:pt x="2560378" y="3102798"/>
                </a:lnTo>
                <a:lnTo>
                  <a:pt x="1969373" y="2511618"/>
                </a:lnTo>
                <a:lnTo>
                  <a:pt x="0" y="542245"/>
                </a:lnTo>
                <a:close/>
              </a:path>
            </a:pathLst>
          </a:custGeom>
          <a:solidFill>
            <a:srgbClr val="50638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0174095" y="6747"/>
            <a:ext cx="2017905" cy="2206114"/>
          </a:xfrm>
          <a:custGeom>
            <a:avLst/>
            <a:gdLst>
              <a:gd name="connsiteX0" fmla="*/ 542246 w 2017905"/>
              <a:gd name="connsiteY0" fmla="*/ 0 h 2206114"/>
              <a:gd name="connsiteX1" fmla="*/ 659638 w 2017905"/>
              <a:gd name="connsiteY1" fmla="*/ 0 h 2206114"/>
              <a:gd name="connsiteX2" fmla="*/ 117393 w 2017905"/>
              <a:gd name="connsiteY2" fmla="*/ 542245 h 2206114"/>
              <a:gd name="connsiteX3" fmla="*/ 1663692 w 2017905"/>
              <a:gd name="connsiteY3" fmla="*/ 2088721 h 2206114"/>
              <a:gd name="connsiteX4" fmla="*/ 2017905 w 2017905"/>
              <a:gd name="connsiteY4" fmla="*/ 1734508 h 2206114"/>
              <a:gd name="connsiteX5" fmla="*/ 2017905 w 2017905"/>
              <a:gd name="connsiteY5" fmla="*/ 1851901 h 2206114"/>
              <a:gd name="connsiteX6" fmla="*/ 1663692 w 2017905"/>
              <a:gd name="connsiteY6" fmla="*/ 2206114 h 2206114"/>
              <a:gd name="connsiteX7" fmla="*/ 0 w 2017905"/>
              <a:gd name="connsiteY7" fmla="*/ 542245 h 220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7905" h="2206114">
                <a:moveTo>
                  <a:pt x="542246" y="0"/>
                </a:moveTo>
                <a:lnTo>
                  <a:pt x="659638" y="0"/>
                </a:lnTo>
                <a:lnTo>
                  <a:pt x="117393" y="542245"/>
                </a:lnTo>
                <a:lnTo>
                  <a:pt x="1663692" y="2088721"/>
                </a:lnTo>
                <a:lnTo>
                  <a:pt x="2017905" y="1734508"/>
                </a:lnTo>
                <a:lnTo>
                  <a:pt x="2017905" y="1851901"/>
                </a:lnTo>
                <a:lnTo>
                  <a:pt x="1663692" y="2206114"/>
                </a:lnTo>
                <a:lnTo>
                  <a:pt x="0" y="5422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10619628" y="1208331"/>
            <a:ext cx="1572372" cy="3144744"/>
          </a:xfrm>
          <a:custGeom>
            <a:avLst/>
            <a:gdLst>
              <a:gd name="connsiteX0" fmla="*/ 1572372 w 1572372"/>
              <a:gd name="connsiteY0" fmla="*/ 0 h 3144744"/>
              <a:gd name="connsiteX1" fmla="*/ 1572372 w 1572372"/>
              <a:gd name="connsiteY1" fmla="*/ 117216 h 3144744"/>
              <a:gd name="connsiteX2" fmla="*/ 117218 w 1572372"/>
              <a:gd name="connsiteY2" fmla="*/ 1572370 h 3144744"/>
              <a:gd name="connsiteX3" fmla="*/ 1572372 w 1572372"/>
              <a:gd name="connsiteY3" fmla="*/ 3027360 h 3144744"/>
              <a:gd name="connsiteX4" fmla="*/ 1572372 w 1572372"/>
              <a:gd name="connsiteY4" fmla="*/ 3144744 h 3144744"/>
              <a:gd name="connsiteX5" fmla="*/ 0 w 1572372"/>
              <a:gd name="connsiteY5" fmla="*/ 1572370 h 314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2372" h="3144744">
                <a:moveTo>
                  <a:pt x="1572372" y="0"/>
                </a:moveTo>
                <a:lnTo>
                  <a:pt x="1572372" y="117216"/>
                </a:lnTo>
                <a:lnTo>
                  <a:pt x="117218" y="1572370"/>
                </a:lnTo>
                <a:lnTo>
                  <a:pt x="1572372" y="3027360"/>
                </a:lnTo>
                <a:lnTo>
                  <a:pt x="1572372" y="3144744"/>
                </a:lnTo>
                <a:lnTo>
                  <a:pt x="0" y="1572370"/>
                </a:lnTo>
                <a:close/>
              </a:path>
            </a:pathLst>
          </a:custGeom>
          <a:solidFill>
            <a:srgbClr val="D9AFA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UpDiag">
          <a:fgClr>
            <a:srgbClr val="FCFAF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493485" y="455402"/>
            <a:ext cx="9855199" cy="3971457"/>
          </a:xfrm>
          <a:custGeom>
            <a:avLst/>
            <a:gdLst>
              <a:gd name="connsiteX0" fmla="*/ 3948112 w 3948112"/>
              <a:gd name="connsiteY0" fmla="*/ 0 h 882586"/>
              <a:gd name="connsiteX1" fmla="*/ 0 w 3948112"/>
              <a:gd name="connsiteY1" fmla="*/ 0 h 882586"/>
              <a:gd name="connsiteX2" fmla="*/ 0 w 3948112"/>
              <a:gd name="connsiteY2" fmla="*/ 882587 h 8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8112" h="882586">
                <a:moveTo>
                  <a:pt x="3948112" y="0"/>
                </a:moveTo>
                <a:lnTo>
                  <a:pt x="0" y="0"/>
                </a:lnTo>
                <a:lnTo>
                  <a:pt x="0" y="882587"/>
                </a:lnTo>
              </a:path>
            </a:pathLst>
          </a:custGeom>
          <a:noFill/>
          <a:ln w="38100" cap="flat">
            <a:solidFill>
              <a:srgbClr val="50638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2554515" y="2569028"/>
            <a:ext cx="9300782" cy="3830624"/>
          </a:xfrm>
          <a:custGeom>
            <a:avLst/>
            <a:gdLst>
              <a:gd name="connsiteX0" fmla="*/ 0 w 4031741"/>
              <a:gd name="connsiteY0" fmla="*/ 882586 h 882586"/>
              <a:gd name="connsiteX1" fmla="*/ 4031742 w 4031741"/>
              <a:gd name="connsiteY1" fmla="*/ 882586 h 882586"/>
              <a:gd name="connsiteX2" fmla="*/ 4031742 w 4031741"/>
              <a:gd name="connsiteY2" fmla="*/ 0 h 8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741" h="882586">
                <a:moveTo>
                  <a:pt x="0" y="882586"/>
                </a:moveTo>
                <a:lnTo>
                  <a:pt x="4031742" y="882586"/>
                </a:lnTo>
                <a:lnTo>
                  <a:pt x="4031742" y="0"/>
                </a:lnTo>
              </a:path>
            </a:pathLst>
          </a:custGeom>
          <a:noFill/>
          <a:ln w="38100" cap="flat">
            <a:solidFill>
              <a:srgbClr val="50638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412" y="3139739"/>
            <a:ext cx="2639188" cy="3715314"/>
            <a:chOff x="2412" y="2652841"/>
            <a:chExt cx="2985058" cy="4202212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2412" y="3915333"/>
              <a:ext cx="2985058" cy="2939720"/>
            </a:xfrm>
            <a:custGeom>
              <a:avLst/>
              <a:gdLst>
                <a:gd name="connsiteX0" fmla="*/ 563150 w 2985058"/>
                <a:gd name="connsiteY0" fmla="*/ 0 h 2939720"/>
                <a:gd name="connsiteX1" fmla="*/ 1122192 w 2985058"/>
                <a:gd name="connsiteY1" fmla="*/ 559373 h 2939720"/>
                <a:gd name="connsiteX2" fmla="*/ 2985058 w 2985058"/>
                <a:gd name="connsiteY2" fmla="*/ 2422073 h 2939720"/>
                <a:gd name="connsiteX3" fmla="*/ 2467447 w 2985058"/>
                <a:gd name="connsiteY3" fmla="*/ 2939720 h 2939720"/>
                <a:gd name="connsiteX4" fmla="*/ 0 w 2985058"/>
                <a:gd name="connsiteY4" fmla="*/ 2939720 h 2939720"/>
                <a:gd name="connsiteX5" fmla="*/ 0 w 2985058"/>
                <a:gd name="connsiteY5" fmla="*/ 563151 h 293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5058" h="2939720">
                  <a:moveTo>
                    <a:pt x="563150" y="0"/>
                  </a:moveTo>
                  <a:lnTo>
                    <a:pt x="1122192" y="559373"/>
                  </a:lnTo>
                  <a:lnTo>
                    <a:pt x="2985058" y="2422073"/>
                  </a:lnTo>
                  <a:lnTo>
                    <a:pt x="2467447" y="2939720"/>
                  </a:lnTo>
                  <a:lnTo>
                    <a:pt x="0" y="2939720"/>
                  </a:lnTo>
                  <a:lnTo>
                    <a:pt x="0" y="563151"/>
                  </a:lnTo>
                  <a:close/>
                </a:path>
              </a:pathLst>
            </a:custGeom>
            <a:solidFill>
              <a:srgbClr val="50638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2412" y="4763690"/>
              <a:ext cx="2136868" cy="2091363"/>
            </a:xfrm>
            <a:custGeom>
              <a:avLst/>
              <a:gdLst>
                <a:gd name="connsiteX0" fmla="*/ 562984 w 2136868"/>
                <a:gd name="connsiteY0" fmla="*/ 0 h 2091363"/>
                <a:gd name="connsiteX1" fmla="*/ 2136868 w 2136868"/>
                <a:gd name="connsiteY1" fmla="*/ 1573717 h 2091363"/>
                <a:gd name="connsiteX2" fmla="*/ 1619222 w 2136868"/>
                <a:gd name="connsiteY2" fmla="*/ 2091363 h 2091363"/>
                <a:gd name="connsiteX3" fmla="*/ 1508177 w 2136868"/>
                <a:gd name="connsiteY3" fmla="*/ 2091363 h 2091363"/>
                <a:gd name="connsiteX4" fmla="*/ 2025823 w 2136868"/>
                <a:gd name="connsiteY4" fmla="*/ 1573717 h 2091363"/>
                <a:gd name="connsiteX5" fmla="*/ 562984 w 2136868"/>
                <a:gd name="connsiteY5" fmla="*/ 110879 h 2091363"/>
                <a:gd name="connsiteX6" fmla="*/ 0 w 2136868"/>
                <a:gd name="connsiteY6" fmla="*/ 673927 h 2091363"/>
                <a:gd name="connsiteX7" fmla="*/ 0 w 2136868"/>
                <a:gd name="connsiteY7" fmla="*/ 562985 h 209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6868" h="2091363">
                  <a:moveTo>
                    <a:pt x="562984" y="0"/>
                  </a:moveTo>
                  <a:lnTo>
                    <a:pt x="2136868" y="1573717"/>
                  </a:lnTo>
                  <a:lnTo>
                    <a:pt x="1619222" y="2091363"/>
                  </a:lnTo>
                  <a:lnTo>
                    <a:pt x="1508177" y="2091363"/>
                  </a:lnTo>
                  <a:lnTo>
                    <a:pt x="2025823" y="1573717"/>
                  </a:lnTo>
                  <a:lnTo>
                    <a:pt x="562984" y="110879"/>
                  </a:lnTo>
                  <a:lnTo>
                    <a:pt x="0" y="673927"/>
                  </a:lnTo>
                  <a:lnTo>
                    <a:pt x="0" y="56298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2412" y="2652841"/>
              <a:ext cx="1715430" cy="3147435"/>
            </a:xfrm>
            <a:custGeom>
              <a:avLst/>
              <a:gdLst>
                <a:gd name="connsiteX0" fmla="*/ 141711 w 1715430"/>
                <a:gd name="connsiteY0" fmla="*/ 0 h 3147435"/>
                <a:gd name="connsiteX1" fmla="*/ 1715430 w 1715430"/>
                <a:gd name="connsiteY1" fmla="*/ 1573717 h 3147435"/>
                <a:gd name="connsiteX2" fmla="*/ 169431 w 1715430"/>
                <a:gd name="connsiteY2" fmla="*/ 3119715 h 3147435"/>
                <a:gd name="connsiteX3" fmla="*/ 141711 w 1715430"/>
                <a:gd name="connsiteY3" fmla="*/ 3147435 h 3147435"/>
                <a:gd name="connsiteX4" fmla="*/ 0 w 1715430"/>
                <a:gd name="connsiteY4" fmla="*/ 3005724 h 3147435"/>
                <a:gd name="connsiteX5" fmla="*/ 0 w 1715430"/>
                <a:gd name="connsiteY5" fmla="*/ 2894697 h 3147435"/>
                <a:gd name="connsiteX6" fmla="*/ 141712 w 1715430"/>
                <a:gd name="connsiteY6" fmla="*/ 3036393 h 3147435"/>
                <a:gd name="connsiteX7" fmla="*/ 113993 w 1715430"/>
                <a:gd name="connsiteY7" fmla="*/ 3064109 h 3147435"/>
                <a:gd name="connsiteX8" fmla="*/ 141711 w 1715430"/>
                <a:gd name="connsiteY8" fmla="*/ 3091829 h 3147435"/>
                <a:gd name="connsiteX9" fmla="*/ 169431 w 1715430"/>
                <a:gd name="connsiteY9" fmla="*/ 3064109 h 3147435"/>
                <a:gd name="connsiteX10" fmla="*/ 141712 w 1715430"/>
                <a:gd name="connsiteY10" fmla="*/ 3036393 h 3147435"/>
                <a:gd name="connsiteX11" fmla="*/ 1604551 w 1715430"/>
                <a:gd name="connsiteY11" fmla="*/ 1573717 h 3147435"/>
                <a:gd name="connsiteX12" fmla="*/ 141711 w 1715430"/>
                <a:gd name="connsiteY12" fmla="*/ 110879 h 3147435"/>
                <a:gd name="connsiteX13" fmla="*/ 0 w 1715430"/>
                <a:gd name="connsiteY13" fmla="*/ 252590 h 3147435"/>
                <a:gd name="connsiteX14" fmla="*/ 0 w 1715430"/>
                <a:gd name="connsiteY14" fmla="*/ 141711 h 314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5430" h="3147435">
                  <a:moveTo>
                    <a:pt x="141711" y="0"/>
                  </a:moveTo>
                  <a:lnTo>
                    <a:pt x="1715430" y="1573717"/>
                  </a:lnTo>
                  <a:lnTo>
                    <a:pt x="169431" y="3119715"/>
                  </a:lnTo>
                  <a:lnTo>
                    <a:pt x="141711" y="3147435"/>
                  </a:lnTo>
                  <a:lnTo>
                    <a:pt x="0" y="3005724"/>
                  </a:lnTo>
                  <a:lnTo>
                    <a:pt x="0" y="2894697"/>
                  </a:lnTo>
                  <a:lnTo>
                    <a:pt x="141712" y="3036393"/>
                  </a:lnTo>
                  <a:lnTo>
                    <a:pt x="113993" y="3064109"/>
                  </a:lnTo>
                  <a:lnTo>
                    <a:pt x="141711" y="3091829"/>
                  </a:lnTo>
                  <a:lnTo>
                    <a:pt x="169431" y="3064109"/>
                  </a:lnTo>
                  <a:lnTo>
                    <a:pt x="141712" y="3036393"/>
                  </a:lnTo>
                  <a:lnTo>
                    <a:pt x="1604551" y="1573717"/>
                  </a:lnTo>
                  <a:lnTo>
                    <a:pt x="141711" y="110879"/>
                  </a:lnTo>
                  <a:lnTo>
                    <a:pt x="0" y="252590"/>
                  </a:lnTo>
                  <a:lnTo>
                    <a:pt x="0" y="141711"/>
                  </a:lnTo>
                  <a:close/>
                </a:path>
              </a:pathLst>
            </a:custGeom>
            <a:solidFill>
              <a:srgbClr val="D9AFA6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9710057" y="0"/>
            <a:ext cx="2481943" cy="3706895"/>
            <a:chOff x="9277409" y="0"/>
            <a:chExt cx="2914591" cy="4353075"/>
          </a:xfrm>
        </p:grpSpPr>
        <p:sp>
          <p:nvSpPr>
            <p:cNvPr id="12" name="任意多边形: 形状 11"/>
            <p:cNvSpPr/>
            <p:nvPr userDrawn="1"/>
          </p:nvSpPr>
          <p:spPr>
            <a:xfrm>
              <a:off x="9277409" y="0"/>
              <a:ext cx="2914591" cy="3102798"/>
            </a:xfrm>
            <a:custGeom>
              <a:avLst/>
              <a:gdLst>
                <a:gd name="connsiteX0" fmla="*/ 542208 w 2914591"/>
                <a:gd name="connsiteY0" fmla="*/ 0 h 3102798"/>
                <a:gd name="connsiteX1" fmla="*/ 2914591 w 2914591"/>
                <a:gd name="connsiteY1" fmla="*/ 0 h 3102798"/>
                <a:gd name="connsiteX2" fmla="*/ 2914591 w 2914591"/>
                <a:gd name="connsiteY2" fmla="*/ 2748585 h 3102798"/>
                <a:gd name="connsiteX3" fmla="*/ 2560378 w 2914591"/>
                <a:gd name="connsiteY3" fmla="*/ 3102798 h 3102798"/>
                <a:gd name="connsiteX4" fmla="*/ 1969373 w 2914591"/>
                <a:gd name="connsiteY4" fmla="*/ 2511618 h 3102798"/>
                <a:gd name="connsiteX5" fmla="*/ 0 w 2914591"/>
                <a:gd name="connsiteY5" fmla="*/ 542245 h 310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4591" h="3102798">
                  <a:moveTo>
                    <a:pt x="542208" y="0"/>
                  </a:moveTo>
                  <a:lnTo>
                    <a:pt x="2914591" y="0"/>
                  </a:lnTo>
                  <a:lnTo>
                    <a:pt x="2914591" y="2748585"/>
                  </a:lnTo>
                  <a:lnTo>
                    <a:pt x="2560378" y="3102798"/>
                  </a:lnTo>
                  <a:lnTo>
                    <a:pt x="1969373" y="2511618"/>
                  </a:lnTo>
                  <a:lnTo>
                    <a:pt x="0" y="542245"/>
                  </a:lnTo>
                  <a:close/>
                </a:path>
              </a:pathLst>
            </a:custGeom>
            <a:solidFill>
              <a:srgbClr val="50638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>
              <a:off x="10174095" y="6747"/>
              <a:ext cx="2017905" cy="2206114"/>
            </a:xfrm>
            <a:custGeom>
              <a:avLst/>
              <a:gdLst>
                <a:gd name="connsiteX0" fmla="*/ 542246 w 2017905"/>
                <a:gd name="connsiteY0" fmla="*/ 0 h 2206114"/>
                <a:gd name="connsiteX1" fmla="*/ 659638 w 2017905"/>
                <a:gd name="connsiteY1" fmla="*/ 0 h 2206114"/>
                <a:gd name="connsiteX2" fmla="*/ 117393 w 2017905"/>
                <a:gd name="connsiteY2" fmla="*/ 542245 h 2206114"/>
                <a:gd name="connsiteX3" fmla="*/ 1663692 w 2017905"/>
                <a:gd name="connsiteY3" fmla="*/ 2088721 h 2206114"/>
                <a:gd name="connsiteX4" fmla="*/ 2017905 w 2017905"/>
                <a:gd name="connsiteY4" fmla="*/ 1734508 h 2206114"/>
                <a:gd name="connsiteX5" fmla="*/ 2017905 w 2017905"/>
                <a:gd name="connsiteY5" fmla="*/ 1851901 h 2206114"/>
                <a:gd name="connsiteX6" fmla="*/ 1663692 w 2017905"/>
                <a:gd name="connsiteY6" fmla="*/ 2206114 h 2206114"/>
                <a:gd name="connsiteX7" fmla="*/ 0 w 2017905"/>
                <a:gd name="connsiteY7" fmla="*/ 542245 h 220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7905" h="2206114">
                  <a:moveTo>
                    <a:pt x="542246" y="0"/>
                  </a:moveTo>
                  <a:lnTo>
                    <a:pt x="659638" y="0"/>
                  </a:lnTo>
                  <a:lnTo>
                    <a:pt x="117393" y="542245"/>
                  </a:lnTo>
                  <a:lnTo>
                    <a:pt x="1663692" y="2088721"/>
                  </a:lnTo>
                  <a:lnTo>
                    <a:pt x="2017905" y="1734508"/>
                  </a:lnTo>
                  <a:lnTo>
                    <a:pt x="2017905" y="1851901"/>
                  </a:lnTo>
                  <a:lnTo>
                    <a:pt x="1663692" y="2206114"/>
                  </a:lnTo>
                  <a:lnTo>
                    <a:pt x="0" y="5422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>
              <a:off x="10619628" y="1208331"/>
              <a:ext cx="1572372" cy="3144744"/>
            </a:xfrm>
            <a:custGeom>
              <a:avLst/>
              <a:gdLst>
                <a:gd name="connsiteX0" fmla="*/ 1572372 w 1572372"/>
                <a:gd name="connsiteY0" fmla="*/ 0 h 3144744"/>
                <a:gd name="connsiteX1" fmla="*/ 1572372 w 1572372"/>
                <a:gd name="connsiteY1" fmla="*/ 117216 h 3144744"/>
                <a:gd name="connsiteX2" fmla="*/ 117218 w 1572372"/>
                <a:gd name="connsiteY2" fmla="*/ 1572370 h 3144744"/>
                <a:gd name="connsiteX3" fmla="*/ 1572372 w 1572372"/>
                <a:gd name="connsiteY3" fmla="*/ 3027360 h 3144744"/>
                <a:gd name="connsiteX4" fmla="*/ 1572372 w 1572372"/>
                <a:gd name="connsiteY4" fmla="*/ 3144744 h 3144744"/>
                <a:gd name="connsiteX5" fmla="*/ 0 w 1572372"/>
                <a:gd name="connsiteY5" fmla="*/ 1572370 h 314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2372" h="3144744">
                  <a:moveTo>
                    <a:pt x="1572372" y="0"/>
                  </a:moveTo>
                  <a:lnTo>
                    <a:pt x="1572372" y="117216"/>
                  </a:lnTo>
                  <a:lnTo>
                    <a:pt x="117218" y="1572370"/>
                  </a:lnTo>
                  <a:lnTo>
                    <a:pt x="1572372" y="3027360"/>
                  </a:lnTo>
                  <a:lnTo>
                    <a:pt x="1572372" y="3144744"/>
                  </a:lnTo>
                  <a:lnTo>
                    <a:pt x="0" y="1572370"/>
                  </a:lnTo>
                  <a:close/>
                </a:path>
              </a:pathLst>
            </a:custGeom>
            <a:solidFill>
              <a:srgbClr val="D9AFA6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UpDiag">
          <a:fgClr>
            <a:srgbClr val="FCFAF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 userDrawn="1"/>
        </p:nvSpPr>
        <p:spPr>
          <a:xfrm rot="5400000">
            <a:off x="-34132" y="455670"/>
            <a:ext cx="550864" cy="492125"/>
          </a:xfrm>
          <a:prstGeom prst="triangle">
            <a:avLst/>
          </a:prstGeom>
          <a:solidFill>
            <a:srgbClr val="D9A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AFA6"/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1264324" y="494546"/>
            <a:ext cx="357242" cy="357242"/>
          </a:xfrm>
          <a:prstGeom prst="ellipse">
            <a:avLst/>
          </a:prstGeom>
          <a:solidFill>
            <a:srgbClr val="D9A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AFA6"/>
              </a:solidFill>
            </a:endParaRPr>
          </a:p>
        </p:txBody>
      </p:sp>
      <p:sp>
        <p:nvSpPr>
          <p:cNvPr id="17" name="Shape 13"/>
          <p:cNvSpPr txBox="1"/>
          <p:nvPr userDrawn="1"/>
        </p:nvSpPr>
        <p:spPr>
          <a:xfrm>
            <a:off x="11177835" y="533619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pc="0" baseline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</a:fld>
            <a:endParaRPr lang="en-US" sz="1400" b="0" i="0" u="none" strike="noStrike" cap="none" spc="0" baseline="0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576353" y="995804"/>
            <a:ext cx="11045213" cy="0"/>
          </a:xfrm>
          <a:prstGeom prst="line">
            <a:avLst/>
          </a:prstGeom>
          <a:ln w="6350">
            <a:solidFill>
              <a:srgbClr val="50638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5.svg"/><Relationship Id="rId7" Type="http://schemas.openxmlformats.org/officeDocument/2006/relationships/image" Target="../media/image8.png"/><Relationship Id="rId6" Type="http://schemas.openxmlformats.org/officeDocument/2006/relationships/image" Target="../media/image4.svg"/><Relationship Id="rId5" Type="http://schemas.openxmlformats.org/officeDocument/2006/relationships/image" Target="../media/image7.png"/><Relationship Id="rId4" Type="http://schemas.openxmlformats.org/officeDocument/2006/relationships/image" Target="../media/image3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CFAF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83105" y="1698112"/>
            <a:ext cx="8225790" cy="3461776"/>
            <a:chOff x="1983105" y="1970255"/>
            <a:chExt cx="8225790" cy="3461776"/>
          </a:xfrm>
        </p:grpSpPr>
        <p:sp>
          <p:nvSpPr>
            <p:cNvPr id="18" name="矩形 17"/>
            <p:cNvSpPr/>
            <p:nvPr/>
          </p:nvSpPr>
          <p:spPr>
            <a:xfrm>
              <a:off x="2555095" y="3096055"/>
              <a:ext cx="7081810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spc="300" dirty="0">
                  <a:solidFill>
                    <a:srgbClr val="50638A"/>
                  </a:solidFill>
                  <a:cs typeface="+mn-ea"/>
                  <a:sym typeface="+mn-lt"/>
                </a:rPr>
                <a:t>Resume of Postgraduate Reexamination </a:t>
              </a:r>
              <a:endParaRPr lang="zh-CN" altLang="en-US" sz="2400" i="1" spc="300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83105" y="1970255"/>
              <a:ext cx="8225790" cy="101566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50638A"/>
                  </a:solidFill>
                  <a:cs typeface="+mn-ea"/>
                  <a:sym typeface="+mn-lt"/>
                </a:rPr>
                <a:t>研究生复试面试简历</a:t>
              </a:r>
              <a:endParaRPr lang="zh-CN" altLang="en-US" sz="60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838162" y="3813934"/>
              <a:ext cx="6515676" cy="0"/>
            </a:xfrm>
            <a:prstGeom prst="line">
              <a:avLst/>
            </a:prstGeom>
            <a:ln w="12700">
              <a:solidFill>
                <a:srgbClr val="50638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4005542" y="5015383"/>
              <a:ext cx="4180916" cy="416648"/>
              <a:chOff x="3860400" y="4907713"/>
              <a:chExt cx="4180916" cy="416648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3860400" y="4907713"/>
                <a:ext cx="4180916" cy="416648"/>
              </a:xfrm>
              <a:prstGeom prst="roundRect">
                <a:avLst>
                  <a:gd name="adj" fmla="val 50000"/>
                </a:avLst>
              </a:prstGeom>
              <a:solidFill>
                <a:srgbClr val="D9AFA6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035031" y="4946760"/>
                <a:ext cx="38316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学生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       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报考专业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166257" y="4056786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r>
                <a:rPr lang="en-US" altLang="zh-CN" sz="12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Fusce</a:t>
              </a:r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posuere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486410" y="2200728"/>
            <a:ext cx="5096898" cy="3809026"/>
            <a:chOff x="6327660" y="2084614"/>
            <a:chExt cx="5096898" cy="3809026"/>
          </a:xfrm>
        </p:grpSpPr>
        <p:grpSp>
          <p:nvGrpSpPr>
            <p:cNvPr id="6" name="组合 5"/>
            <p:cNvGrpSpPr/>
            <p:nvPr/>
          </p:nvGrpSpPr>
          <p:grpSpPr>
            <a:xfrm>
              <a:off x="6327660" y="2084614"/>
              <a:ext cx="2085186" cy="1668169"/>
              <a:chOff x="6327660" y="2084614"/>
              <a:chExt cx="2085186" cy="1668169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6327660" y="2965901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001020" y="2084614"/>
                <a:ext cx="738466" cy="738466"/>
              </a:xfrm>
              <a:prstGeom prst="ellipse">
                <a:avLst/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24" name="图片 15" descr="nav-list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7139376" y="2222970"/>
                <a:ext cx="461755" cy="461755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6327660" y="4225471"/>
              <a:ext cx="2085186" cy="1668169"/>
              <a:chOff x="6327660" y="4225471"/>
              <a:chExt cx="2085186" cy="166816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327660" y="5106758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001020" y="4225471"/>
                <a:ext cx="738466" cy="738466"/>
                <a:chOff x="7001020" y="4225471"/>
                <a:chExt cx="738466" cy="738466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7001020" y="4225471"/>
                  <a:ext cx="738466" cy="738466"/>
                </a:xfrm>
                <a:prstGeom prst="ellipse">
                  <a:avLst/>
                </a:prstGeom>
                <a:solidFill>
                  <a:srgbClr val="5063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21" name="图片 10" descr="conditions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9853" y="4364304"/>
                  <a:ext cx="460800" cy="460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组合 7"/>
            <p:cNvGrpSpPr/>
            <p:nvPr/>
          </p:nvGrpSpPr>
          <p:grpSpPr>
            <a:xfrm>
              <a:off x="9339372" y="4225471"/>
              <a:ext cx="2085186" cy="1668169"/>
              <a:chOff x="9339372" y="4225471"/>
              <a:chExt cx="2085186" cy="16681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339372" y="5106758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0012732" y="4225471"/>
                <a:ext cx="738466" cy="738466"/>
                <a:chOff x="10012732" y="4225471"/>
                <a:chExt cx="738466" cy="738466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10012732" y="4225471"/>
                  <a:ext cx="738466" cy="738466"/>
                </a:xfrm>
                <a:prstGeom prst="ellipse">
                  <a:avLst/>
                </a:prstGeom>
                <a:solidFill>
                  <a:srgbClr val="D9AF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17" name="图片 11" descr="confirm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1565" y="4364304"/>
                  <a:ext cx="460800" cy="460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组合 8"/>
            <p:cNvGrpSpPr/>
            <p:nvPr/>
          </p:nvGrpSpPr>
          <p:grpSpPr>
            <a:xfrm>
              <a:off x="9339372" y="2084614"/>
              <a:ext cx="2085186" cy="1668169"/>
              <a:chOff x="9339372" y="2084614"/>
              <a:chExt cx="2085186" cy="1668169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339372" y="2965901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0012732" y="2084614"/>
                <a:ext cx="738466" cy="738466"/>
                <a:chOff x="10012732" y="2084614"/>
                <a:chExt cx="738466" cy="738466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10012732" y="2084614"/>
                  <a:ext cx="738466" cy="738466"/>
                </a:xfrm>
                <a:prstGeom prst="ellipse">
                  <a:avLst/>
                </a:prstGeom>
                <a:solidFill>
                  <a:srgbClr val="5063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13" name="图片 13" descr="copy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1565" y="2223447"/>
                  <a:ext cx="460800" cy="460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文本框 25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校园经历介绍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18218" y="1709420"/>
            <a:ext cx="4816928" cy="4264898"/>
            <a:chOff x="449943" y="1611086"/>
            <a:chExt cx="4816928" cy="4264898"/>
          </a:xfrm>
        </p:grpSpPr>
        <p:sp>
          <p:nvSpPr>
            <p:cNvPr id="27" name="矩形 26"/>
            <p:cNvSpPr/>
            <p:nvPr/>
          </p:nvSpPr>
          <p:spPr>
            <a:xfrm>
              <a:off x="449943" y="1611086"/>
              <a:ext cx="1712686" cy="1973943"/>
            </a:xfrm>
            <a:prstGeom prst="rect">
              <a:avLst/>
            </a:prstGeom>
            <a:solidFill>
              <a:srgbClr val="506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67442" y="2102270"/>
              <a:ext cx="4499429" cy="3773714"/>
            </a:xfrm>
            <a:prstGeom prst="rect">
              <a:avLst/>
            </a:prstGeom>
            <a:blipFill dpi="0" rotWithShape="1">
              <a:blip r:embed="rId9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897414" y="1786569"/>
            <a:ext cx="6397173" cy="3284862"/>
            <a:chOff x="2746827" y="2027673"/>
            <a:chExt cx="6397173" cy="3284862"/>
          </a:xfrm>
        </p:grpSpPr>
        <p:sp>
          <p:nvSpPr>
            <p:cNvPr id="2" name="文本框 38"/>
            <p:cNvSpPr txBox="1"/>
            <p:nvPr/>
          </p:nvSpPr>
          <p:spPr>
            <a:xfrm>
              <a:off x="4468085" y="3429000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>
                  <a:solidFill>
                    <a:srgbClr val="50638A"/>
                  </a:solidFill>
                  <a:cs typeface="+mn-ea"/>
                  <a:sym typeface="+mn-lt"/>
                </a:rPr>
                <a:t>实践经历</a:t>
              </a:r>
              <a:endParaRPr lang="zh-CN" altLang="en-US" sz="54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401141" y="2027673"/>
              <a:ext cx="1088544" cy="1088544"/>
              <a:chOff x="3208368" y="3130759"/>
              <a:chExt cx="1088544" cy="1088544"/>
            </a:xfrm>
            <a:solidFill>
              <a:srgbClr val="D9AFA6"/>
            </a:solidFill>
          </p:grpSpPr>
          <p:sp>
            <p:nvSpPr>
              <p:cNvPr id="3" name="图形 12"/>
              <p:cNvSpPr/>
              <p:nvPr/>
            </p:nvSpPr>
            <p:spPr>
              <a:xfrm rot="2769127">
                <a:off x="3208368" y="3130759"/>
                <a:ext cx="1088544" cy="1088544"/>
              </a:xfrm>
              <a:prstGeom prst="roundRect">
                <a:avLst/>
              </a:prstGeom>
              <a:grpFill/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306044" y="3259533"/>
                <a:ext cx="8931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4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5588154" y="5312535"/>
              <a:ext cx="714519" cy="0"/>
            </a:xfrm>
            <a:prstGeom prst="line">
              <a:avLst/>
            </a:prstGeom>
            <a:ln w="12700">
              <a:solidFill>
                <a:srgbClr val="50638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46827" y="4437786"/>
              <a:ext cx="63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3075" y="1585452"/>
            <a:ext cx="10815038" cy="4723273"/>
            <a:chOff x="753075" y="1585452"/>
            <a:chExt cx="10815038" cy="4723273"/>
          </a:xfrm>
        </p:grpSpPr>
        <p:sp>
          <p:nvSpPr>
            <p:cNvPr id="3" name="矩形 2"/>
            <p:cNvSpPr/>
            <p:nvPr/>
          </p:nvSpPr>
          <p:spPr>
            <a:xfrm>
              <a:off x="8179213" y="1585452"/>
              <a:ext cx="3388900" cy="4723273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53075" y="1953901"/>
              <a:ext cx="6796168" cy="3986374"/>
              <a:chOff x="753075" y="1888283"/>
              <a:chExt cx="6796168" cy="398637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753075" y="1888283"/>
                <a:ext cx="6796168" cy="1540717"/>
                <a:chOff x="557132" y="3429000"/>
                <a:chExt cx="6796168" cy="1540717"/>
              </a:xfrm>
            </p:grpSpPr>
            <p:sp>
              <p:nvSpPr>
                <p:cNvPr id="12" name="圆角矩形 5"/>
                <p:cNvSpPr/>
                <p:nvPr/>
              </p:nvSpPr>
              <p:spPr>
                <a:xfrm>
                  <a:off x="557132" y="3715128"/>
                  <a:ext cx="2260312" cy="599577"/>
                </a:xfrm>
                <a:prstGeom prst="rect">
                  <a:avLst/>
                </a:prstGeom>
                <a:solidFill>
                  <a:srgbClr val="50638A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工作职位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3174516" y="3429000"/>
                  <a:ext cx="4178784" cy="1540717"/>
                  <a:chOff x="3397818" y="1336439"/>
                  <a:chExt cx="4178784" cy="1540717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3397818" y="1720749"/>
                    <a:ext cx="4178784" cy="115640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您的内容打在这里，或者在此框中选择粘贴并选择只保留文字。在此框中选择粘贴并选择只保留文字。</a:t>
                    </a:r>
                    <a:endPara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3397818" y="1336439"/>
                    <a:ext cx="224484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rgbClr val="50638A"/>
                        </a:solidFill>
                        <a:cs typeface="+mn-ea"/>
                        <a:sym typeface="+mn-lt"/>
                      </a:rPr>
                      <a:t>20XX.6 -- 20XX.9</a:t>
                    </a:r>
                    <a:endParaRPr lang="zh-CN" altLang="en-US" sz="2000" b="1" i="1" dirty="0">
                      <a:solidFill>
                        <a:srgbClr val="50638A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6" name="组合 5"/>
              <p:cNvGrpSpPr/>
              <p:nvPr/>
            </p:nvGrpSpPr>
            <p:grpSpPr>
              <a:xfrm>
                <a:off x="753075" y="4333940"/>
                <a:ext cx="6796168" cy="1540717"/>
                <a:chOff x="557132" y="3429000"/>
                <a:chExt cx="6796168" cy="1540717"/>
              </a:xfrm>
            </p:grpSpPr>
            <p:sp>
              <p:nvSpPr>
                <p:cNvPr id="8" name="圆角矩形 5"/>
                <p:cNvSpPr/>
                <p:nvPr/>
              </p:nvSpPr>
              <p:spPr>
                <a:xfrm>
                  <a:off x="557132" y="3715128"/>
                  <a:ext cx="2260312" cy="599577"/>
                </a:xfrm>
                <a:prstGeom prst="rect">
                  <a:avLst/>
                </a:prstGeom>
                <a:solidFill>
                  <a:srgbClr val="D9AFA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工作职位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3174516" y="3429000"/>
                  <a:ext cx="4178784" cy="1540717"/>
                  <a:chOff x="3397818" y="1336439"/>
                  <a:chExt cx="4178784" cy="1540717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3397818" y="1720749"/>
                    <a:ext cx="4178784" cy="115640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您的内容打在这里，或者在此框中选择粘贴并选择只保留文字。在此框中选择粘贴并选择只保留文字。</a:t>
                    </a:r>
                    <a:endPara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3397818" y="1336439"/>
                    <a:ext cx="224484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rgbClr val="50638A"/>
                        </a:solidFill>
                        <a:cs typeface="+mn-ea"/>
                        <a:sym typeface="+mn-lt"/>
                      </a:rPr>
                      <a:t>20XX.6 -- 20XX.9</a:t>
                    </a:r>
                    <a:endParaRPr lang="zh-CN" altLang="en-US" sz="2000" b="1" i="1" dirty="0">
                      <a:solidFill>
                        <a:srgbClr val="50638A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7" name="直接连接符 6"/>
              <p:cNvCxnSpPr/>
              <p:nvPr/>
            </p:nvCxnSpPr>
            <p:spPr>
              <a:xfrm>
                <a:off x="1059544" y="3881470"/>
                <a:ext cx="6154057" cy="0"/>
              </a:xfrm>
              <a:prstGeom prst="line">
                <a:avLst/>
              </a:prstGeom>
              <a:ln>
                <a:solidFill>
                  <a:srgbClr val="50638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文本框 15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个人实践经历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31428" y="549275"/>
            <a:ext cx="3236685" cy="575945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888" y="1705869"/>
            <a:ext cx="10523083" cy="4602856"/>
          </a:xfrm>
          <a:prstGeom prst="rect">
            <a:avLst/>
          </a:prstGeom>
          <a:solidFill>
            <a:srgbClr val="506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41286" y="4472653"/>
            <a:ext cx="4470399" cy="1212881"/>
            <a:chOff x="1045030" y="4316168"/>
            <a:chExt cx="4470399" cy="1212881"/>
          </a:xfrm>
        </p:grpSpPr>
        <p:grpSp>
          <p:nvGrpSpPr>
            <p:cNvPr id="5" name="组合 4"/>
            <p:cNvGrpSpPr/>
            <p:nvPr/>
          </p:nvGrpSpPr>
          <p:grpSpPr>
            <a:xfrm>
              <a:off x="1973509" y="4316168"/>
              <a:ext cx="3541920" cy="1212881"/>
              <a:chOff x="1276740" y="2419982"/>
              <a:chExt cx="3541920" cy="12128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276740" y="24199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276741" y="2845788"/>
                <a:ext cx="3541919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内容打在这里，或者在此框中选择粘贴并选择只保留文字。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045030" y="4507110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i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8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41286" y="2329061"/>
            <a:ext cx="4470399" cy="1212881"/>
            <a:chOff x="1045030" y="4316168"/>
            <a:chExt cx="4470399" cy="1212881"/>
          </a:xfrm>
        </p:grpSpPr>
        <p:grpSp>
          <p:nvGrpSpPr>
            <p:cNvPr id="10" name="组合 9"/>
            <p:cNvGrpSpPr/>
            <p:nvPr/>
          </p:nvGrpSpPr>
          <p:grpSpPr>
            <a:xfrm>
              <a:off x="1973509" y="4316168"/>
              <a:ext cx="3541920" cy="1212881"/>
              <a:chOff x="1276740" y="2419982"/>
              <a:chExt cx="3541920" cy="121288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276740" y="24199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76741" y="2845788"/>
                <a:ext cx="3541919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内容打在这里，或者在此框中选择粘贴并选择只保留文字。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045030" y="4507110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i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8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59173" y="4472653"/>
            <a:ext cx="4470399" cy="1212881"/>
            <a:chOff x="1045030" y="4316168"/>
            <a:chExt cx="4470399" cy="1212881"/>
          </a:xfrm>
        </p:grpSpPr>
        <p:grpSp>
          <p:nvGrpSpPr>
            <p:cNvPr id="15" name="组合 14"/>
            <p:cNvGrpSpPr/>
            <p:nvPr/>
          </p:nvGrpSpPr>
          <p:grpSpPr>
            <a:xfrm>
              <a:off x="1973509" y="4316168"/>
              <a:ext cx="3541920" cy="1212881"/>
              <a:chOff x="1276740" y="2419982"/>
              <a:chExt cx="3541920" cy="1212881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276740" y="24199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276741" y="2845788"/>
                <a:ext cx="3541919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内容打在这里，或者在此框中选择粘贴并选择只保留文字。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045030" y="4507110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i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8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59173" y="2329061"/>
            <a:ext cx="4470399" cy="1212881"/>
            <a:chOff x="1045030" y="4316168"/>
            <a:chExt cx="4470399" cy="1212881"/>
          </a:xfrm>
        </p:grpSpPr>
        <p:grpSp>
          <p:nvGrpSpPr>
            <p:cNvPr id="20" name="组合 19"/>
            <p:cNvGrpSpPr/>
            <p:nvPr/>
          </p:nvGrpSpPr>
          <p:grpSpPr>
            <a:xfrm>
              <a:off x="1973509" y="4316168"/>
              <a:ext cx="3541920" cy="1212881"/>
              <a:chOff x="1276740" y="2419982"/>
              <a:chExt cx="3541920" cy="1212881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276740" y="24199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276741" y="2845788"/>
                <a:ext cx="3541919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内容打在这里，或者在此框中选择粘贴并选择只保留文字。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045030" y="4507110"/>
              <a:ext cx="893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i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8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075543" y="4007297"/>
            <a:ext cx="31496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73257" y="4007297"/>
            <a:ext cx="306977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实习工作感悟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897414" y="1786569"/>
            <a:ext cx="6397173" cy="3284862"/>
            <a:chOff x="2746827" y="2027673"/>
            <a:chExt cx="6397173" cy="3284862"/>
          </a:xfrm>
        </p:grpSpPr>
        <p:sp>
          <p:nvSpPr>
            <p:cNvPr id="2" name="文本框 38"/>
            <p:cNvSpPr txBox="1"/>
            <p:nvPr/>
          </p:nvSpPr>
          <p:spPr>
            <a:xfrm>
              <a:off x="4468085" y="3429000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>
                  <a:solidFill>
                    <a:srgbClr val="50638A"/>
                  </a:solidFill>
                  <a:cs typeface="+mn-ea"/>
                  <a:sym typeface="+mn-lt"/>
                </a:rPr>
                <a:t>未来规划</a:t>
              </a:r>
              <a:endParaRPr lang="zh-CN" altLang="en-US" sz="54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401141" y="2027673"/>
              <a:ext cx="1088544" cy="1088544"/>
              <a:chOff x="3208368" y="3130759"/>
              <a:chExt cx="1088544" cy="1088544"/>
            </a:xfrm>
            <a:solidFill>
              <a:srgbClr val="D9AFA6"/>
            </a:solidFill>
          </p:grpSpPr>
          <p:sp>
            <p:nvSpPr>
              <p:cNvPr id="3" name="图形 12"/>
              <p:cNvSpPr/>
              <p:nvPr/>
            </p:nvSpPr>
            <p:spPr>
              <a:xfrm rot="2769127">
                <a:off x="3208368" y="3130759"/>
                <a:ext cx="1088544" cy="1088544"/>
              </a:xfrm>
              <a:prstGeom prst="roundRect">
                <a:avLst/>
              </a:prstGeom>
              <a:grpFill/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306044" y="3259533"/>
                <a:ext cx="8931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4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5588154" y="5312535"/>
              <a:ext cx="714519" cy="0"/>
            </a:xfrm>
            <a:prstGeom prst="line">
              <a:avLst/>
            </a:prstGeom>
            <a:ln w="12700">
              <a:solidFill>
                <a:srgbClr val="D9AFA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46827" y="4437786"/>
              <a:ext cx="63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397" y="1467058"/>
            <a:ext cx="4493168" cy="4650713"/>
            <a:chOff x="6595071" y="1438030"/>
            <a:chExt cx="4493168" cy="4650713"/>
          </a:xfrm>
        </p:grpSpPr>
        <p:grpSp>
          <p:nvGrpSpPr>
            <p:cNvPr id="3" name="组合 2"/>
            <p:cNvGrpSpPr/>
            <p:nvPr/>
          </p:nvGrpSpPr>
          <p:grpSpPr>
            <a:xfrm>
              <a:off x="7778327" y="1438030"/>
              <a:ext cx="2106244" cy="2443405"/>
              <a:chOff x="7778327" y="1438030"/>
              <a:chExt cx="2106244" cy="2443405"/>
            </a:xfrm>
          </p:grpSpPr>
          <p:sp>
            <p:nvSpPr>
              <p:cNvPr id="14" name="六边形 5"/>
              <p:cNvSpPr>
                <a:spLocks noChangeArrowheads="1"/>
              </p:cNvSpPr>
              <p:nvPr/>
            </p:nvSpPr>
            <p:spPr bwMode="auto">
              <a:xfrm rot="16200000">
                <a:off x="7609746" y="1606611"/>
                <a:ext cx="2443405" cy="2106244"/>
              </a:xfrm>
              <a:prstGeom prst="hexagon">
                <a:avLst>
                  <a:gd name="adj" fmla="val 24995"/>
                  <a:gd name="vf" fmla="val 115470"/>
                </a:avLst>
              </a:prstGeom>
              <a:solidFill>
                <a:srgbClr val="50638A"/>
              </a:soli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7848395" y="1931675"/>
                <a:ext cx="1966107" cy="1456117"/>
                <a:chOff x="7627836" y="1419226"/>
                <a:chExt cx="1966107" cy="1456117"/>
              </a:xfrm>
            </p:grpSpPr>
            <p:sp>
              <p:nvSpPr>
                <p:cNvPr id="16" name="文本框 25"/>
                <p:cNvSpPr>
                  <a:spLocks noChangeArrowheads="1"/>
                </p:cNvSpPr>
                <p:nvPr/>
              </p:nvSpPr>
              <p:spPr bwMode="auto">
                <a:xfrm>
                  <a:off x="8223604" y="1419226"/>
                  <a:ext cx="774571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en-US" sz="4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40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7627836" y="2088268"/>
                  <a:ext cx="1966107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在此框中选择粘贴并选择只保留文字</a:t>
                  </a:r>
                  <a:endPara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595071" y="3643085"/>
              <a:ext cx="2106244" cy="2444748"/>
              <a:chOff x="6595071" y="3643085"/>
              <a:chExt cx="2106244" cy="2444748"/>
            </a:xfrm>
          </p:grpSpPr>
          <p:sp>
            <p:nvSpPr>
              <p:cNvPr id="10" name="六边形 4"/>
              <p:cNvSpPr>
                <a:spLocks noChangeArrowheads="1"/>
              </p:cNvSpPr>
              <p:nvPr/>
            </p:nvSpPr>
            <p:spPr bwMode="auto">
              <a:xfrm rot="16200000">
                <a:off x="6425819" y="3812337"/>
                <a:ext cx="2444748" cy="2106244"/>
              </a:xfrm>
              <a:prstGeom prst="hexagon">
                <a:avLst>
                  <a:gd name="adj" fmla="val 25009"/>
                  <a:gd name="vf" fmla="val 115470"/>
                </a:avLst>
              </a:prstGeom>
              <a:solidFill>
                <a:srgbClr val="D9AFA6"/>
              </a:soli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6665140" y="4137400"/>
                <a:ext cx="1966107" cy="1456117"/>
                <a:chOff x="7627836" y="1419226"/>
                <a:chExt cx="1966107" cy="1456117"/>
              </a:xfrm>
            </p:grpSpPr>
            <p:sp>
              <p:nvSpPr>
                <p:cNvPr id="12" name="文本框 25"/>
                <p:cNvSpPr>
                  <a:spLocks noChangeArrowheads="1"/>
                </p:cNvSpPr>
                <p:nvPr/>
              </p:nvSpPr>
              <p:spPr bwMode="auto">
                <a:xfrm>
                  <a:off x="8223604" y="1419226"/>
                  <a:ext cx="774572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en-US" sz="4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40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627836" y="2088268"/>
                  <a:ext cx="1966107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在此框中选择粘贴并选择只保留文字</a:t>
                  </a:r>
                  <a:endPara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8980652" y="3643995"/>
              <a:ext cx="2107587" cy="2444748"/>
              <a:chOff x="8980652" y="3643995"/>
              <a:chExt cx="2107587" cy="2444748"/>
            </a:xfrm>
          </p:grpSpPr>
          <p:sp>
            <p:nvSpPr>
              <p:cNvPr id="6" name="六边形 3"/>
              <p:cNvSpPr>
                <a:spLocks noChangeArrowheads="1"/>
              </p:cNvSpPr>
              <p:nvPr/>
            </p:nvSpPr>
            <p:spPr bwMode="auto">
              <a:xfrm rot="16200000">
                <a:off x="8812072" y="3812575"/>
                <a:ext cx="2444748" cy="2107587"/>
              </a:xfrm>
              <a:prstGeom prst="hexagon">
                <a:avLst>
                  <a:gd name="adj" fmla="val 24993"/>
                  <a:gd name="vf" fmla="val 115470"/>
                </a:avLst>
              </a:prstGeom>
              <a:solidFill>
                <a:srgbClr val="50638A"/>
              </a:solidFill>
              <a:ln>
                <a:noFill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>
                  <a:cs typeface="+mn-ea"/>
                  <a:sym typeface="+mn-lt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9051393" y="4138310"/>
                <a:ext cx="1966107" cy="1456117"/>
                <a:chOff x="7627836" y="1419226"/>
                <a:chExt cx="1966107" cy="1456117"/>
              </a:xfrm>
            </p:grpSpPr>
            <p:sp>
              <p:nvSpPr>
                <p:cNvPr id="8" name="文本框 25"/>
                <p:cNvSpPr>
                  <a:spLocks noChangeArrowheads="1"/>
                </p:cNvSpPr>
                <p:nvPr/>
              </p:nvSpPr>
              <p:spPr bwMode="auto">
                <a:xfrm>
                  <a:off x="8223604" y="1419226"/>
                  <a:ext cx="774572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r>
                    <a:rPr lang="en-US" sz="40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sz="40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7627836" y="2088268"/>
                  <a:ext cx="1966107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在此框中选择粘贴并选择只保留文字</a:t>
                  </a:r>
                  <a:endPara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2" name="组合 21"/>
          <p:cNvGrpSpPr/>
          <p:nvPr/>
        </p:nvGrpSpPr>
        <p:grpSpPr>
          <a:xfrm>
            <a:off x="784677" y="2221370"/>
            <a:ext cx="4749121" cy="3142088"/>
            <a:chOff x="784677" y="1701538"/>
            <a:chExt cx="4749121" cy="3142088"/>
          </a:xfrm>
        </p:grpSpPr>
        <p:sp>
          <p:nvSpPr>
            <p:cNvPr id="18" name="矩形 17"/>
            <p:cNvSpPr/>
            <p:nvPr/>
          </p:nvSpPr>
          <p:spPr>
            <a:xfrm>
              <a:off x="865211" y="2232257"/>
              <a:ext cx="914492" cy="21600"/>
            </a:xfrm>
            <a:prstGeom prst="rect">
              <a:avLst/>
            </a:prstGeom>
            <a:solidFill>
              <a:srgbClr val="D9A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4677" y="2468019"/>
              <a:ext cx="4736421" cy="115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您的内容打在这里，或者在此框中选择粘贴，并选择只保留文字。在此框中选择粘贴，并选择只保留文字。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677" y="170153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A789C"/>
                  </a:solidFill>
                  <a:cs typeface="+mn-ea"/>
                  <a:sym typeface="+mn-lt"/>
                </a:rPr>
                <a:t>标题内容</a:t>
              </a:r>
              <a:endParaRPr lang="zh-CN" altLang="en-US" sz="2400" b="1" dirty="0">
                <a:solidFill>
                  <a:srgbClr val="5A789C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97377" y="3687219"/>
              <a:ext cx="4736421" cy="115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您的内容打在这里，或者在此框中选择粘贴，并选择只保留文字。在此框中选择粘贴，并选择只保留文字。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未来工作规划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7"/>
          <p:cNvSpPr/>
          <p:nvPr/>
        </p:nvSpPr>
        <p:spPr bwMode="auto">
          <a:xfrm rot="21146637">
            <a:off x="-260077" y="2027583"/>
            <a:ext cx="6957557" cy="3301835"/>
          </a:xfrm>
          <a:custGeom>
            <a:avLst/>
            <a:gdLst>
              <a:gd name="T0" fmla="*/ 0 w 1296"/>
              <a:gd name="T1" fmla="*/ 421 h 439"/>
              <a:gd name="T2" fmla="*/ 61 w 1296"/>
              <a:gd name="T3" fmla="*/ 427 h 439"/>
              <a:gd name="T4" fmla="*/ 221 w 1296"/>
              <a:gd name="T5" fmla="*/ 433 h 439"/>
              <a:gd name="T6" fmla="*/ 447 w 1296"/>
              <a:gd name="T7" fmla="*/ 422 h 439"/>
              <a:gd name="T8" fmla="*/ 573 w 1296"/>
              <a:gd name="T9" fmla="*/ 404 h 439"/>
              <a:gd name="T10" fmla="*/ 702 w 1296"/>
              <a:gd name="T11" fmla="*/ 377 h 439"/>
              <a:gd name="T12" fmla="*/ 828 w 1296"/>
              <a:gd name="T13" fmla="*/ 338 h 439"/>
              <a:gd name="T14" fmla="*/ 944 w 1296"/>
              <a:gd name="T15" fmla="*/ 288 h 439"/>
              <a:gd name="T16" fmla="*/ 1047 w 1296"/>
              <a:gd name="T17" fmla="*/ 229 h 439"/>
              <a:gd name="T18" fmla="*/ 1131 w 1296"/>
              <a:gd name="T19" fmla="*/ 165 h 439"/>
              <a:gd name="T20" fmla="*/ 1195 w 1296"/>
              <a:gd name="T21" fmla="*/ 102 h 439"/>
              <a:gd name="T22" fmla="*/ 1219 w 1296"/>
              <a:gd name="T23" fmla="*/ 74 h 439"/>
              <a:gd name="T24" fmla="*/ 1239 w 1296"/>
              <a:gd name="T25" fmla="*/ 50 h 439"/>
              <a:gd name="T26" fmla="*/ 1253 w 1296"/>
              <a:gd name="T27" fmla="*/ 29 h 439"/>
              <a:gd name="T28" fmla="*/ 1264 w 1296"/>
              <a:gd name="T29" fmla="*/ 13 h 439"/>
              <a:gd name="T30" fmla="*/ 1272 w 1296"/>
              <a:gd name="T31" fmla="*/ 0 h 439"/>
              <a:gd name="T32" fmla="*/ 1296 w 1296"/>
              <a:gd name="T33" fmla="*/ 16 h 439"/>
              <a:gd name="T34" fmla="*/ 1287 w 1296"/>
              <a:gd name="T35" fmla="*/ 29 h 439"/>
              <a:gd name="T36" fmla="*/ 1276 w 1296"/>
              <a:gd name="T37" fmla="*/ 45 h 439"/>
              <a:gd name="T38" fmla="*/ 1260 w 1296"/>
              <a:gd name="T39" fmla="*/ 66 h 439"/>
              <a:gd name="T40" fmla="*/ 1239 w 1296"/>
              <a:gd name="T41" fmla="*/ 91 h 439"/>
              <a:gd name="T42" fmla="*/ 1213 w 1296"/>
              <a:gd name="T43" fmla="*/ 120 h 439"/>
              <a:gd name="T44" fmla="*/ 1146 w 1296"/>
              <a:gd name="T45" fmla="*/ 183 h 439"/>
              <a:gd name="T46" fmla="*/ 1058 w 1296"/>
              <a:gd name="T47" fmla="*/ 247 h 439"/>
              <a:gd name="T48" fmla="*/ 953 w 1296"/>
              <a:gd name="T49" fmla="*/ 305 h 439"/>
              <a:gd name="T50" fmla="*/ 833 w 1296"/>
              <a:gd name="T51" fmla="*/ 354 h 439"/>
              <a:gd name="T52" fmla="*/ 706 w 1296"/>
              <a:gd name="T53" fmla="*/ 390 h 439"/>
              <a:gd name="T54" fmla="*/ 575 w 1296"/>
              <a:gd name="T55" fmla="*/ 415 h 439"/>
              <a:gd name="T56" fmla="*/ 448 w 1296"/>
              <a:gd name="T57" fmla="*/ 430 h 439"/>
              <a:gd name="T58" fmla="*/ 221 w 1296"/>
              <a:gd name="T59" fmla="*/ 437 h 439"/>
              <a:gd name="T60" fmla="*/ 60 w 1296"/>
              <a:gd name="T61" fmla="*/ 428 h 439"/>
              <a:gd name="T62" fmla="*/ 0 w 1296"/>
              <a:gd name="T63" fmla="*/ 42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6" h="439">
                <a:moveTo>
                  <a:pt x="0" y="421"/>
                </a:moveTo>
                <a:cubicBezTo>
                  <a:pt x="0" y="421"/>
                  <a:pt x="22" y="424"/>
                  <a:pt x="61" y="427"/>
                </a:cubicBezTo>
                <a:cubicBezTo>
                  <a:pt x="99" y="430"/>
                  <a:pt x="154" y="433"/>
                  <a:pt x="221" y="433"/>
                </a:cubicBezTo>
                <a:cubicBezTo>
                  <a:pt x="287" y="433"/>
                  <a:pt x="365" y="430"/>
                  <a:pt x="447" y="422"/>
                </a:cubicBezTo>
                <a:cubicBezTo>
                  <a:pt x="488" y="417"/>
                  <a:pt x="531" y="412"/>
                  <a:pt x="573" y="404"/>
                </a:cubicBezTo>
                <a:cubicBezTo>
                  <a:pt x="616" y="397"/>
                  <a:pt x="660" y="388"/>
                  <a:pt x="702" y="377"/>
                </a:cubicBezTo>
                <a:cubicBezTo>
                  <a:pt x="745" y="366"/>
                  <a:pt x="787" y="353"/>
                  <a:pt x="828" y="338"/>
                </a:cubicBezTo>
                <a:cubicBezTo>
                  <a:pt x="868" y="323"/>
                  <a:pt x="907" y="306"/>
                  <a:pt x="944" y="288"/>
                </a:cubicBezTo>
                <a:cubicBezTo>
                  <a:pt x="981" y="269"/>
                  <a:pt x="1015" y="249"/>
                  <a:pt x="1047" y="229"/>
                </a:cubicBezTo>
                <a:cubicBezTo>
                  <a:pt x="1078" y="208"/>
                  <a:pt x="1106" y="186"/>
                  <a:pt x="1131" y="165"/>
                </a:cubicBezTo>
                <a:cubicBezTo>
                  <a:pt x="1156" y="143"/>
                  <a:pt x="1177" y="122"/>
                  <a:pt x="1195" y="102"/>
                </a:cubicBezTo>
                <a:cubicBezTo>
                  <a:pt x="1204" y="93"/>
                  <a:pt x="1212" y="83"/>
                  <a:pt x="1219" y="74"/>
                </a:cubicBezTo>
                <a:cubicBezTo>
                  <a:pt x="1226" y="65"/>
                  <a:pt x="1233" y="57"/>
                  <a:pt x="1239" y="50"/>
                </a:cubicBezTo>
                <a:cubicBezTo>
                  <a:pt x="1244" y="42"/>
                  <a:pt x="1249" y="35"/>
                  <a:pt x="1253" y="29"/>
                </a:cubicBezTo>
                <a:cubicBezTo>
                  <a:pt x="1258" y="23"/>
                  <a:pt x="1261" y="18"/>
                  <a:pt x="1264" y="13"/>
                </a:cubicBezTo>
                <a:cubicBezTo>
                  <a:pt x="1270" y="5"/>
                  <a:pt x="1272" y="0"/>
                  <a:pt x="1272" y="0"/>
                </a:cubicBezTo>
                <a:cubicBezTo>
                  <a:pt x="1296" y="16"/>
                  <a:pt x="1296" y="16"/>
                  <a:pt x="1296" y="16"/>
                </a:cubicBezTo>
                <a:cubicBezTo>
                  <a:pt x="1296" y="16"/>
                  <a:pt x="1293" y="20"/>
                  <a:pt x="1287" y="29"/>
                </a:cubicBezTo>
                <a:cubicBezTo>
                  <a:pt x="1284" y="33"/>
                  <a:pt x="1280" y="39"/>
                  <a:pt x="1276" y="45"/>
                </a:cubicBezTo>
                <a:cubicBezTo>
                  <a:pt x="1271" y="51"/>
                  <a:pt x="1266" y="58"/>
                  <a:pt x="1260" y="66"/>
                </a:cubicBezTo>
                <a:cubicBezTo>
                  <a:pt x="1254" y="73"/>
                  <a:pt x="1247" y="82"/>
                  <a:pt x="1239" y="91"/>
                </a:cubicBezTo>
                <a:cubicBezTo>
                  <a:pt x="1231" y="100"/>
                  <a:pt x="1223" y="110"/>
                  <a:pt x="1213" y="120"/>
                </a:cubicBezTo>
                <a:cubicBezTo>
                  <a:pt x="1195" y="140"/>
                  <a:pt x="1172" y="161"/>
                  <a:pt x="1146" y="183"/>
                </a:cubicBezTo>
                <a:cubicBezTo>
                  <a:pt x="1120" y="204"/>
                  <a:pt x="1091" y="226"/>
                  <a:pt x="1058" y="247"/>
                </a:cubicBezTo>
                <a:cubicBezTo>
                  <a:pt x="1026" y="267"/>
                  <a:pt x="990" y="287"/>
                  <a:pt x="953" y="305"/>
                </a:cubicBezTo>
                <a:cubicBezTo>
                  <a:pt x="915" y="323"/>
                  <a:pt x="875" y="339"/>
                  <a:pt x="833" y="354"/>
                </a:cubicBezTo>
                <a:cubicBezTo>
                  <a:pt x="792" y="368"/>
                  <a:pt x="749" y="380"/>
                  <a:pt x="706" y="390"/>
                </a:cubicBezTo>
                <a:cubicBezTo>
                  <a:pt x="662" y="401"/>
                  <a:pt x="619" y="409"/>
                  <a:pt x="575" y="415"/>
                </a:cubicBezTo>
                <a:cubicBezTo>
                  <a:pt x="532" y="422"/>
                  <a:pt x="489" y="427"/>
                  <a:pt x="448" y="430"/>
                </a:cubicBezTo>
                <a:cubicBezTo>
                  <a:pt x="365" y="437"/>
                  <a:pt x="287" y="439"/>
                  <a:pt x="221" y="437"/>
                </a:cubicBezTo>
                <a:cubicBezTo>
                  <a:pt x="154" y="436"/>
                  <a:pt x="99" y="432"/>
                  <a:pt x="60" y="428"/>
                </a:cubicBezTo>
                <a:cubicBezTo>
                  <a:pt x="22" y="424"/>
                  <a:pt x="0" y="421"/>
                  <a:pt x="0" y="421"/>
                </a:cubicBezTo>
              </a:path>
            </a:pathLst>
          </a:custGeom>
          <a:solidFill>
            <a:srgbClr val="50638A">
              <a:alpha val="19000"/>
            </a:srgb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43430" y="2094886"/>
            <a:ext cx="10103816" cy="3223332"/>
            <a:chOff x="943430" y="2094886"/>
            <a:chExt cx="10103816" cy="3223332"/>
          </a:xfrm>
        </p:grpSpPr>
        <p:grpSp>
          <p:nvGrpSpPr>
            <p:cNvPr id="3" name="组合 2"/>
            <p:cNvGrpSpPr/>
            <p:nvPr/>
          </p:nvGrpSpPr>
          <p:grpSpPr>
            <a:xfrm>
              <a:off x="3715654" y="2094886"/>
              <a:ext cx="7331592" cy="798232"/>
              <a:chOff x="3657598" y="2341629"/>
              <a:chExt cx="7331592" cy="798232"/>
            </a:xfrm>
          </p:grpSpPr>
          <p:sp>
            <p:nvSpPr>
              <p:cNvPr id="4" name="圆形 10"/>
              <p:cNvSpPr>
                <a:spLocks noChangeArrowheads="1"/>
              </p:cNvSpPr>
              <p:nvPr/>
            </p:nvSpPr>
            <p:spPr bwMode="auto">
              <a:xfrm>
                <a:off x="5866248" y="2608872"/>
                <a:ext cx="262076" cy="263746"/>
              </a:xfrm>
              <a:prstGeom prst="ellipse">
                <a:avLst/>
              </a:prstGeom>
              <a:solidFill>
                <a:srgbClr val="50638A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305193" y="2341629"/>
                <a:ext cx="4683997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>
                <a:off x="3657598" y="2501345"/>
                <a:ext cx="2001600" cy="478800"/>
              </a:xfrm>
              <a:prstGeom prst="roundRect">
                <a:avLst>
                  <a:gd name="adj" fmla="val 50000"/>
                </a:avLst>
              </a:prstGeom>
              <a:solidFill>
                <a:srgbClr val="5063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未来规划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939143" y="3307436"/>
              <a:ext cx="7331589" cy="798232"/>
              <a:chOff x="2692399" y="3571114"/>
              <a:chExt cx="7331589" cy="798232"/>
            </a:xfrm>
          </p:grpSpPr>
          <p:sp>
            <p:nvSpPr>
              <p:cNvPr id="8" name="圆形10"/>
              <p:cNvSpPr>
                <a:spLocks noChangeArrowheads="1"/>
              </p:cNvSpPr>
              <p:nvPr/>
            </p:nvSpPr>
            <p:spPr bwMode="auto">
              <a:xfrm>
                <a:off x="4901046" y="3838357"/>
                <a:ext cx="262076" cy="263746"/>
              </a:xfrm>
              <a:prstGeom prst="ellipse">
                <a:avLst/>
              </a:prstGeom>
              <a:solidFill>
                <a:srgbClr val="D9AFA6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339991" y="3571114"/>
                <a:ext cx="4683997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2692399" y="3730830"/>
                <a:ext cx="2001600" cy="478800"/>
              </a:xfrm>
              <a:prstGeom prst="roundRect">
                <a:avLst>
                  <a:gd name="adj" fmla="val 50000"/>
                </a:avLst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未来规划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943430" y="4519986"/>
              <a:ext cx="8231476" cy="798232"/>
              <a:chOff x="290285" y="4795758"/>
              <a:chExt cx="8231476" cy="798232"/>
            </a:xfrm>
          </p:grpSpPr>
          <p:sp>
            <p:nvSpPr>
              <p:cNvPr id="12" name="圆形 10"/>
              <p:cNvSpPr>
                <a:spLocks noChangeArrowheads="1"/>
              </p:cNvSpPr>
              <p:nvPr/>
            </p:nvSpPr>
            <p:spPr bwMode="auto">
              <a:xfrm>
                <a:off x="2803734" y="5063001"/>
                <a:ext cx="262076" cy="263746"/>
              </a:xfrm>
              <a:prstGeom prst="ellipse">
                <a:avLst/>
              </a:prstGeom>
              <a:solidFill>
                <a:srgbClr val="50638A"/>
              </a:solidFill>
              <a:ln w="28575" cap="flat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837764" y="4795758"/>
                <a:ext cx="4683997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290285" y="4955474"/>
                <a:ext cx="2001600" cy="478800"/>
              </a:xfrm>
              <a:prstGeom prst="roundRect">
                <a:avLst>
                  <a:gd name="adj" fmla="val 50000"/>
                </a:avLst>
              </a:prstGeom>
              <a:solidFill>
                <a:srgbClr val="5063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未来规划</a:t>
                </a:r>
                <a:endParaRPr lang="zh-CN" altLang="en-US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个人未来规划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CFAF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83105" y="1698112"/>
            <a:ext cx="8225790" cy="3461776"/>
            <a:chOff x="1983105" y="1970255"/>
            <a:chExt cx="8225790" cy="3461776"/>
          </a:xfrm>
        </p:grpSpPr>
        <p:sp>
          <p:nvSpPr>
            <p:cNvPr id="18" name="矩形 17"/>
            <p:cNvSpPr/>
            <p:nvPr/>
          </p:nvSpPr>
          <p:spPr>
            <a:xfrm>
              <a:off x="2555095" y="3096055"/>
              <a:ext cx="7081810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spc="300" dirty="0">
                  <a:solidFill>
                    <a:srgbClr val="50638A"/>
                  </a:solidFill>
                  <a:cs typeface="+mn-ea"/>
                  <a:sym typeface="+mn-lt"/>
                </a:rPr>
                <a:t>Resume of Postgraduate Reexamination </a:t>
              </a:r>
              <a:endParaRPr lang="zh-CN" altLang="en-US" sz="2400" i="1" spc="300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83105" y="1970255"/>
              <a:ext cx="8225790" cy="10147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50638A"/>
                  </a:solidFill>
                  <a:cs typeface="+mn-ea"/>
                  <a:sym typeface="+mn-lt"/>
                </a:rPr>
                <a:t>感谢各位</a:t>
              </a:r>
              <a:r>
                <a:rPr lang="zh-CN" altLang="en-US" sz="6000" b="1" dirty="0" smtClean="0">
                  <a:solidFill>
                    <a:srgbClr val="50638A"/>
                  </a:solidFill>
                  <a:cs typeface="+mn-ea"/>
                  <a:sym typeface="+mn-lt"/>
                </a:rPr>
                <a:t>老师指导</a:t>
              </a:r>
              <a:endParaRPr lang="zh-CN" altLang="en-US" sz="60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838162" y="3813934"/>
              <a:ext cx="6515676" cy="0"/>
            </a:xfrm>
            <a:prstGeom prst="line">
              <a:avLst/>
            </a:prstGeom>
            <a:ln>
              <a:solidFill>
                <a:srgbClr val="50638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4005542" y="5015383"/>
              <a:ext cx="4180916" cy="416648"/>
              <a:chOff x="3860400" y="4907713"/>
              <a:chExt cx="4180916" cy="416648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3860400" y="4907713"/>
                <a:ext cx="4180916" cy="416648"/>
              </a:xfrm>
              <a:prstGeom prst="roundRect">
                <a:avLst>
                  <a:gd name="adj" fmla="val 50000"/>
                </a:avLst>
              </a:prstGeom>
              <a:solidFill>
                <a:srgbClr val="D9AFA6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035031" y="4946760"/>
                <a:ext cx="38316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学生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      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报考专业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2166257" y="4056786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r>
                <a:rPr lang="en-US" altLang="zh-CN" sz="12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Fusce</a:t>
              </a:r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posuere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397879" y="2989508"/>
            <a:ext cx="7058365" cy="2413867"/>
            <a:chOff x="3368851" y="2873395"/>
            <a:chExt cx="7058365" cy="2413867"/>
          </a:xfrm>
        </p:grpSpPr>
        <p:grpSp>
          <p:nvGrpSpPr>
            <p:cNvPr id="53" name="组合 52"/>
            <p:cNvGrpSpPr/>
            <p:nvPr/>
          </p:nvGrpSpPr>
          <p:grpSpPr>
            <a:xfrm>
              <a:off x="3368851" y="2873395"/>
              <a:ext cx="2733107" cy="849953"/>
              <a:chOff x="3368851" y="2902423"/>
              <a:chExt cx="2733107" cy="84995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275817" y="2902423"/>
                <a:ext cx="1826141" cy="849953"/>
                <a:chOff x="2739542" y="3241456"/>
                <a:chExt cx="1826141" cy="849953"/>
              </a:xfrm>
            </p:grpSpPr>
            <p:sp>
              <p:nvSpPr>
                <p:cNvPr id="10" name="文本框 38"/>
                <p:cNvSpPr txBox="1"/>
                <p:nvPr/>
              </p:nvSpPr>
              <p:spPr>
                <a:xfrm>
                  <a:off x="2739542" y="3241456"/>
                  <a:ext cx="18261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3200" b="1" dirty="0">
                      <a:solidFill>
                        <a:srgbClr val="50638A"/>
                      </a:solidFill>
                      <a:cs typeface="+mn-ea"/>
                      <a:sym typeface="+mn-lt"/>
                    </a:rPr>
                    <a:t>个人介绍</a:t>
                  </a:r>
                  <a:endParaRPr lang="zh-CN" altLang="en-US" sz="3200" b="1" dirty="0">
                    <a:solidFill>
                      <a:srgbClr val="50638A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文本框 39"/>
                <p:cNvSpPr txBox="1"/>
                <p:nvPr/>
              </p:nvSpPr>
              <p:spPr>
                <a:xfrm>
                  <a:off x="2739542" y="3814410"/>
                  <a:ext cx="179856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200" spc="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Basic Information</a:t>
                  </a:r>
                  <a:endParaRPr lang="en-US" altLang="zh-CN" sz="1200" spc="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368851" y="2967399"/>
                <a:ext cx="720000" cy="720000"/>
                <a:chOff x="1611325" y="3138396"/>
                <a:chExt cx="720000" cy="720000"/>
              </a:xfrm>
            </p:grpSpPr>
            <p:sp>
              <p:nvSpPr>
                <p:cNvPr id="9" name="图形 12"/>
                <p:cNvSpPr/>
                <p:nvPr/>
              </p:nvSpPr>
              <p:spPr>
                <a:xfrm rot="2769127">
                  <a:off x="1611325" y="3138396"/>
                  <a:ext cx="720000" cy="720000"/>
                </a:xfrm>
                <a:prstGeom prst="roundRect">
                  <a:avLst/>
                </a:prstGeom>
                <a:solidFill>
                  <a:srgbClr val="50638A"/>
                </a:solidFill>
                <a:ln w="232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672205" y="3236786"/>
                  <a:ext cx="5982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7694109" y="2873395"/>
              <a:ext cx="2733107" cy="849953"/>
              <a:chOff x="3368851" y="5848823"/>
              <a:chExt cx="2733107" cy="849953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275817" y="5848823"/>
                <a:ext cx="1826141" cy="849953"/>
                <a:chOff x="2739542" y="3241456"/>
                <a:chExt cx="1826141" cy="849953"/>
              </a:xfrm>
            </p:grpSpPr>
            <p:sp>
              <p:nvSpPr>
                <p:cNvPr id="36" name="文本框 38"/>
                <p:cNvSpPr txBox="1"/>
                <p:nvPr/>
              </p:nvSpPr>
              <p:spPr>
                <a:xfrm>
                  <a:off x="2739542" y="3241456"/>
                  <a:ext cx="18261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3200" b="1" dirty="0">
                      <a:solidFill>
                        <a:srgbClr val="50638A"/>
                      </a:solidFill>
                      <a:cs typeface="+mn-ea"/>
                      <a:sym typeface="+mn-lt"/>
                    </a:rPr>
                    <a:t>校园经历</a:t>
                  </a:r>
                  <a:endParaRPr lang="zh-CN" altLang="en-US" sz="3200" b="1" dirty="0">
                    <a:solidFill>
                      <a:srgbClr val="50638A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文本框 39"/>
                <p:cNvSpPr txBox="1"/>
                <p:nvPr/>
              </p:nvSpPr>
              <p:spPr>
                <a:xfrm>
                  <a:off x="2739542" y="3814410"/>
                  <a:ext cx="1656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200" spc="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Campus Activity</a:t>
                  </a:r>
                  <a:endParaRPr lang="en-US" altLang="zh-CN" sz="1200" spc="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3368851" y="5913799"/>
                <a:ext cx="720000" cy="720000"/>
                <a:chOff x="1611325" y="3138396"/>
                <a:chExt cx="720000" cy="720000"/>
              </a:xfrm>
            </p:grpSpPr>
            <p:sp>
              <p:nvSpPr>
                <p:cNvPr id="34" name="图形 12"/>
                <p:cNvSpPr/>
                <p:nvPr/>
              </p:nvSpPr>
              <p:spPr>
                <a:xfrm rot="2769127">
                  <a:off x="1611325" y="3138396"/>
                  <a:ext cx="720000" cy="720000"/>
                </a:xfrm>
                <a:prstGeom prst="roundRect">
                  <a:avLst/>
                </a:prstGeom>
                <a:solidFill>
                  <a:srgbClr val="D9AFA6"/>
                </a:solidFill>
                <a:ln w="232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672205" y="3236786"/>
                  <a:ext cx="5982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3368851" y="4437309"/>
              <a:ext cx="2733107" cy="849953"/>
              <a:chOff x="3368851" y="4466337"/>
              <a:chExt cx="2733107" cy="849953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275817" y="4466337"/>
                <a:ext cx="1826141" cy="849953"/>
                <a:chOff x="2739542" y="3241456"/>
                <a:chExt cx="1826141" cy="849953"/>
              </a:xfrm>
            </p:grpSpPr>
            <p:sp>
              <p:nvSpPr>
                <p:cNvPr id="43" name="文本框 38"/>
                <p:cNvSpPr txBox="1"/>
                <p:nvPr/>
              </p:nvSpPr>
              <p:spPr>
                <a:xfrm>
                  <a:off x="2739542" y="3241456"/>
                  <a:ext cx="18261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3200" b="1" dirty="0">
                      <a:solidFill>
                        <a:srgbClr val="50638A"/>
                      </a:solidFill>
                      <a:cs typeface="+mn-ea"/>
                      <a:sym typeface="+mn-lt"/>
                    </a:rPr>
                    <a:t>实践经历</a:t>
                  </a:r>
                  <a:endParaRPr lang="zh-CN" altLang="en-US" sz="3200" b="1" dirty="0">
                    <a:solidFill>
                      <a:srgbClr val="50638A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39"/>
                <p:cNvSpPr txBox="1"/>
                <p:nvPr/>
              </p:nvSpPr>
              <p:spPr>
                <a:xfrm>
                  <a:off x="2739542" y="3814410"/>
                  <a:ext cx="17299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2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Social practice</a:t>
                  </a:r>
                  <a:endParaRPr lang="en-US" altLang="zh-CN" sz="12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368851" y="4531313"/>
                <a:ext cx="720000" cy="720000"/>
                <a:chOff x="1611325" y="3138396"/>
                <a:chExt cx="720000" cy="720000"/>
              </a:xfrm>
            </p:grpSpPr>
            <p:sp>
              <p:nvSpPr>
                <p:cNvPr id="41" name="图形 12"/>
                <p:cNvSpPr/>
                <p:nvPr/>
              </p:nvSpPr>
              <p:spPr>
                <a:xfrm rot="2769127">
                  <a:off x="1611325" y="3138396"/>
                  <a:ext cx="720000" cy="720000"/>
                </a:xfrm>
                <a:prstGeom prst="roundRect">
                  <a:avLst/>
                </a:prstGeom>
                <a:solidFill>
                  <a:srgbClr val="D9AFA6"/>
                </a:solidFill>
                <a:ln w="232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1672205" y="3236786"/>
                  <a:ext cx="5982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7694109" y="4437309"/>
              <a:ext cx="2733107" cy="849953"/>
              <a:chOff x="3368851" y="7412737"/>
              <a:chExt cx="2733107" cy="849953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275817" y="7412737"/>
                <a:ext cx="1826141" cy="849953"/>
                <a:chOff x="2739542" y="3241456"/>
                <a:chExt cx="1826141" cy="849953"/>
              </a:xfrm>
            </p:grpSpPr>
            <p:sp>
              <p:nvSpPr>
                <p:cNvPr id="50" name="文本框 38"/>
                <p:cNvSpPr txBox="1"/>
                <p:nvPr/>
              </p:nvSpPr>
              <p:spPr>
                <a:xfrm>
                  <a:off x="2739542" y="3241456"/>
                  <a:ext cx="18261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3200" b="1" dirty="0">
                      <a:solidFill>
                        <a:srgbClr val="50638A"/>
                      </a:solidFill>
                      <a:cs typeface="+mn-ea"/>
                      <a:sym typeface="+mn-lt"/>
                    </a:rPr>
                    <a:t>未来规划</a:t>
                  </a:r>
                  <a:endParaRPr lang="zh-CN" altLang="en-US" sz="3200" b="1" dirty="0">
                    <a:solidFill>
                      <a:srgbClr val="50638A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39"/>
                <p:cNvSpPr txBox="1"/>
                <p:nvPr/>
              </p:nvSpPr>
              <p:spPr>
                <a:xfrm>
                  <a:off x="2739542" y="3814410"/>
                  <a:ext cx="18256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12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Future Planning</a:t>
                  </a:r>
                  <a:endParaRPr lang="en-US" altLang="zh-CN" sz="12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3368851" y="7477713"/>
                <a:ext cx="720000" cy="720000"/>
                <a:chOff x="1611325" y="3138396"/>
                <a:chExt cx="720000" cy="720000"/>
              </a:xfrm>
            </p:grpSpPr>
            <p:sp>
              <p:nvSpPr>
                <p:cNvPr id="48" name="图形 12"/>
                <p:cNvSpPr/>
                <p:nvPr/>
              </p:nvSpPr>
              <p:spPr>
                <a:xfrm rot="2769127">
                  <a:off x="1611325" y="3138396"/>
                  <a:ext cx="720000" cy="720000"/>
                </a:xfrm>
                <a:prstGeom prst="roundRect">
                  <a:avLst/>
                </a:prstGeom>
                <a:solidFill>
                  <a:srgbClr val="50638A"/>
                </a:solidFill>
                <a:ln w="232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672205" y="3236786"/>
                  <a:ext cx="5982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  <a:endParaRPr lang="zh-CN" altLang="en-US" sz="28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60" name="组合 59"/>
          <p:cNvGrpSpPr/>
          <p:nvPr/>
        </p:nvGrpSpPr>
        <p:grpSpPr>
          <a:xfrm>
            <a:off x="869749" y="1100998"/>
            <a:ext cx="3863014" cy="738554"/>
            <a:chOff x="869749" y="1086484"/>
            <a:chExt cx="3863014" cy="738554"/>
          </a:xfrm>
        </p:grpSpPr>
        <p:sp>
          <p:nvSpPr>
            <p:cNvPr id="58" name="文本框 57"/>
            <p:cNvSpPr txBox="1"/>
            <p:nvPr/>
          </p:nvSpPr>
          <p:spPr>
            <a:xfrm>
              <a:off x="2304849" y="1224237"/>
              <a:ext cx="24279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800" b="1" spc="150" dirty="0">
                  <a:solidFill>
                    <a:srgbClr val="50638A"/>
                  </a:solidFill>
                  <a:cs typeface="+mn-ea"/>
                  <a:sym typeface="+mn-lt"/>
                </a:rPr>
                <a:t>/CONTENT</a:t>
              </a:r>
              <a:endParaRPr lang="zh-CN" altLang="en-US" sz="2800" b="1" spc="150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69749" y="1086484"/>
              <a:ext cx="1639691" cy="73855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50638A"/>
                  </a:solidFill>
                  <a:effectLst/>
                  <a:uLnTx/>
                  <a:uFillTx/>
                  <a:cs typeface="+mn-ea"/>
                  <a:sym typeface="+mn-lt"/>
                </a:rPr>
                <a:t>目 录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0638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897414" y="1786569"/>
            <a:ext cx="6397173" cy="3284862"/>
            <a:chOff x="2746827" y="2027673"/>
            <a:chExt cx="6397173" cy="3284862"/>
          </a:xfrm>
        </p:grpSpPr>
        <p:sp>
          <p:nvSpPr>
            <p:cNvPr id="2" name="文本框 38"/>
            <p:cNvSpPr txBox="1"/>
            <p:nvPr/>
          </p:nvSpPr>
          <p:spPr>
            <a:xfrm>
              <a:off x="4468086" y="3429000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>
                  <a:solidFill>
                    <a:srgbClr val="50638A"/>
                  </a:solidFill>
                  <a:cs typeface="+mn-ea"/>
                  <a:sym typeface="+mn-lt"/>
                </a:rPr>
                <a:t>个人介绍</a:t>
              </a:r>
              <a:endParaRPr lang="zh-CN" altLang="en-US" sz="54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401141" y="2027673"/>
              <a:ext cx="1088544" cy="1088544"/>
              <a:chOff x="3208368" y="3130759"/>
              <a:chExt cx="1088544" cy="1088544"/>
            </a:xfrm>
            <a:solidFill>
              <a:srgbClr val="D9AFA6"/>
            </a:solidFill>
          </p:grpSpPr>
          <p:sp>
            <p:nvSpPr>
              <p:cNvPr id="3" name="图形 12"/>
              <p:cNvSpPr/>
              <p:nvPr/>
            </p:nvSpPr>
            <p:spPr>
              <a:xfrm rot="2769127">
                <a:off x="3208368" y="3130759"/>
                <a:ext cx="1088544" cy="1088544"/>
              </a:xfrm>
              <a:prstGeom prst="roundRect">
                <a:avLst/>
              </a:prstGeom>
              <a:grpFill/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306044" y="3259533"/>
                <a:ext cx="8931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4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5588154" y="5312535"/>
              <a:ext cx="714519" cy="0"/>
            </a:xfrm>
            <a:prstGeom prst="line">
              <a:avLst/>
            </a:prstGeom>
            <a:ln w="12700">
              <a:solidFill>
                <a:srgbClr val="50638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46827" y="4437786"/>
              <a:ext cx="63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232" y="2136593"/>
            <a:ext cx="11539536" cy="3679372"/>
          </a:xfrm>
          <a:prstGeom prst="rect">
            <a:avLst/>
          </a:prstGeom>
          <a:solidFill>
            <a:srgbClr val="506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42176" y="2583543"/>
            <a:ext cx="5297565" cy="2784475"/>
          </a:xfrm>
          <a:prstGeom prst="rect">
            <a:avLst/>
          </a:prstGeom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姓名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代用名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年龄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23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岁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籍贯：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江西赣州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政治面貌：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党员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毕业院校： 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师范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学院中文系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个人基本信息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2583815"/>
            <a:ext cx="271272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883533" y="2895600"/>
          <a:ext cx="10424935" cy="242406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84987"/>
                <a:gridCol w="2084987"/>
                <a:gridCol w="2084987"/>
                <a:gridCol w="2084987"/>
                <a:gridCol w="2084987"/>
              </a:tblGrid>
              <a:tr h="8566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u="none" strike="noStrike" kern="100" spc="6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初试成绩</a:t>
                      </a:r>
                      <a:endParaRPr lang="zh-CN" altLang="en-US" sz="2400" b="0" i="0" u="none" strike="noStrike" spc="6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38A"/>
                    </a:solidFill>
                  </a:tcPr>
                </a:tc>
                <a:tc hMerge="1"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18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0638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数学</a:t>
                      </a:r>
                      <a:endParaRPr lang="zh-CN" altLang="en-US" sz="2000" b="1" i="0" u="none" strike="noStrike" spc="600" dirty="0">
                        <a:solidFill>
                          <a:srgbClr val="50638A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0638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英语</a:t>
                      </a:r>
                      <a:endParaRPr lang="zh-CN" altLang="en-US" sz="2000" b="1" i="0" u="none" strike="noStrike" spc="600" dirty="0">
                        <a:solidFill>
                          <a:srgbClr val="50638A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0638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思想政治</a:t>
                      </a:r>
                      <a:endParaRPr lang="zh-CN" altLang="en-US" sz="2000" b="1" i="0" u="none" strike="noStrike" spc="600" dirty="0">
                        <a:solidFill>
                          <a:srgbClr val="50638A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0638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专业课</a:t>
                      </a:r>
                      <a:endParaRPr lang="zh-CN" altLang="en-US" sz="2000" b="1" i="0" u="none" strike="noStrike" spc="600" dirty="0">
                        <a:solidFill>
                          <a:srgbClr val="50638A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0638A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总分</a:t>
                      </a:r>
                      <a:endParaRPr lang="zh-CN" altLang="en-US" sz="2000" b="1" i="0" u="none" strike="noStrike" spc="600" dirty="0">
                        <a:solidFill>
                          <a:srgbClr val="50638A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4022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92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95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370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367908" y="1938485"/>
            <a:ext cx="9456185" cy="369332"/>
            <a:chOff x="1111593" y="1824185"/>
            <a:chExt cx="9456185" cy="369332"/>
          </a:xfrm>
        </p:grpSpPr>
        <p:sp>
          <p:nvSpPr>
            <p:cNvPr id="5" name="矩形 4"/>
            <p:cNvSpPr/>
            <p:nvPr/>
          </p:nvSpPr>
          <p:spPr>
            <a:xfrm>
              <a:off x="8579733" y="1824185"/>
              <a:ext cx="19880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50638A"/>
                </a:buClr>
                <a:buFont typeface="Wingdings" panose="05000000000000000000" pitchFamily="2" charset="2"/>
                <a:buChar char="n"/>
              </a:pPr>
              <a:r>
                <a:rPr lang="zh-CN" altLang="zh-CN" b="1" dirty="0">
                  <a:solidFill>
                    <a:srgbClr val="50638A"/>
                  </a:solidFill>
                  <a:cs typeface="+mn-ea"/>
                  <a:sym typeface="+mn-lt"/>
                </a:rPr>
                <a:t>班级排名</a:t>
              </a:r>
              <a:r>
                <a:rPr lang="en-US" altLang="zh-CN" b="1" dirty="0">
                  <a:solidFill>
                    <a:srgbClr val="50638A"/>
                  </a:solidFill>
                  <a:cs typeface="+mn-ea"/>
                  <a:sym typeface="+mn-lt"/>
                </a:rPr>
                <a:t>: </a:t>
              </a:r>
              <a:r>
                <a:rPr lang="en-US" altLang="zh-CN" dirty="0">
                  <a:solidFill>
                    <a:srgbClr val="595959"/>
                  </a:solidFill>
                  <a:cs typeface="+mn-ea"/>
                  <a:sym typeface="+mn-lt"/>
                </a:rPr>
                <a:t>3/32</a:t>
              </a:r>
              <a:endParaRPr lang="en-US" altLang="zh-CN"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758990" y="1824185"/>
              <a:ext cx="2173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50638A"/>
                </a:buClr>
                <a:buFont typeface="Wingdings" panose="05000000000000000000" pitchFamily="2" charset="2"/>
                <a:buChar char="n"/>
              </a:pPr>
              <a:r>
                <a:rPr lang="en-US" altLang="zh-CN" b="1" dirty="0">
                  <a:solidFill>
                    <a:srgbClr val="50638A"/>
                  </a:solidFill>
                  <a:cs typeface="+mn-ea"/>
                  <a:sym typeface="+mn-lt"/>
                </a:rPr>
                <a:t>GPA</a:t>
              </a:r>
              <a:r>
                <a:rPr lang="zh-CN" altLang="en-US" b="1" dirty="0">
                  <a:solidFill>
                    <a:srgbClr val="50638A"/>
                  </a:solidFill>
                  <a:cs typeface="+mn-ea"/>
                  <a:sym typeface="+mn-lt"/>
                </a:rPr>
                <a:t>：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3.6 / 4.0 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11593" y="1824185"/>
              <a:ext cx="352742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rgbClr val="50638A"/>
                </a:buClr>
                <a:buFont typeface="Wingdings" panose="05000000000000000000" pitchFamily="2" charset="2"/>
                <a:buChar char="n"/>
              </a:pPr>
              <a:r>
                <a:rPr lang="zh-CN" altLang="en-US" b="1" dirty="0">
                  <a:solidFill>
                    <a:srgbClr val="50638A"/>
                  </a:solidFill>
                  <a:cs typeface="+mn-ea"/>
                  <a:sym typeface="+mn-lt"/>
                </a:rPr>
                <a:t>报考信息：</a:t>
              </a:r>
              <a:r>
                <a:rPr lang="en-US" altLang="zh-CN" b="1" dirty="0">
                  <a:solidFill>
                    <a:srgbClr val="50638A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xx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师范大学中文系</a:t>
              </a:r>
              <a:endParaRPr lang="zh-CN" altLang="zh-CN" kern="100" dirty="0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个人报考信息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ma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97603" y="2905717"/>
            <a:ext cx="2996794" cy="2996794"/>
          </a:xfrm>
          <a:prstGeom prst="rect">
            <a:avLst/>
          </a:prstGeom>
        </p:spPr>
      </p:pic>
      <p:sp>
        <p:nvSpPr>
          <p:cNvPr id="3" name="对话气泡: 椭圆形 2"/>
          <p:cNvSpPr/>
          <p:nvPr/>
        </p:nvSpPr>
        <p:spPr>
          <a:xfrm>
            <a:off x="7296150" y="3800475"/>
            <a:ext cx="1581150" cy="1059371"/>
          </a:xfrm>
          <a:prstGeom prst="wedgeEllipseCallout">
            <a:avLst/>
          </a:prstGeom>
          <a:solidFill>
            <a:srgbClr val="D9A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对话气泡: 椭圆形 3"/>
          <p:cNvSpPr/>
          <p:nvPr/>
        </p:nvSpPr>
        <p:spPr>
          <a:xfrm flipH="1">
            <a:off x="3276600" y="3800475"/>
            <a:ext cx="1581150" cy="1059371"/>
          </a:xfrm>
          <a:prstGeom prst="wedgeEllipseCallout">
            <a:avLst/>
          </a:prstGeom>
          <a:solidFill>
            <a:srgbClr val="506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对话气泡: 椭圆形 4"/>
          <p:cNvSpPr/>
          <p:nvPr/>
        </p:nvSpPr>
        <p:spPr>
          <a:xfrm flipH="1">
            <a:off x="3771900" y="2242478"/>
            <a:ext cx="1581150" cy="1059371"/>
          </a:xfrm>
          <a:prstGeom prst="wedgeEllipseCallout">
            <a:avLst/>
          </a:prstGeom>
          <a:solidFill>
            <a:srgbClr val="D9A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对话气泡: 椭圆形 5"/>
          <p:cNvSpPr/>
          <p:nvPr/>
        </p:nvSpPr>
        <p:spPr>
          <a:xfrm>
            <a:off x="6648450" y="2242478"/>
            <a:ext cx="1581150" cy="1059371"/>
          </a:xfrm>
          <a:prstGeom prst="wedgeEllipseCallout">
            <a:avLst/>
          </a:prstGeom>
          <a:solidFill>
            <a:srgbClr val="506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23847" y="2188381"/>
            <a:ext cx="2934716" cy="11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33397" y="4839477"/>
            <a:ext cx="2934716" cy="11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097" y="4839477"/>
            <a:ext cx="2934716" cy="11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888" y="2188381"/>
            <a:ext cx="2934716" cy="11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08477" y="25413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32727" y="40993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85027" y="25413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13177" y="40993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个人自我评价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897414" y="1786569"/>
            <a:ext cx="6397173" cy="3284862"/>
            <a:chOff x="2746827" y="2027673"/>
            <a:chExt cx="6397173" cy="3284862"/>
          </a:xfrm>
        </p:grpSpPr>
        <p:sp>
          <p:nvSpPr>
            <p:cNvPr id="2" name="文本框 38"/>
            <p:cNvSpPr txBox="1"/>
            <p:nvPr/>
          </p:nvSpPr>
          <p:spPr>
            <a:xfrm>
              <a:off x="4468086" y="3429000"/>
              <a:ext cx="2954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 dirty="0">
                  <a:solidFill>
                    <a:srgbClr val="50638A"/>
                  </a:solidFill>
                  <a:cs typeface="+mn-ea"/>
                  <a:sym typeface="+mn-lt"/>
                </a:rPr>
                <a:t>校园经历</a:t>
              </a:r>
              <a:endParaRPr lang="zh-CN" altLang="en-US" sz="5400" b="1" dirty="0">
                <a:solidFill>
                  <a:srgbClr val="50638A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401141" y="2027673"/>
              <a:ext cx="1088544" cy="1088544"/>
              <a:chOff x="3208368" y="3130759"/>
              <a:chExt cx="1088544" cy="1088544"/>
            </a:xfrm>
            <a:solidFill>
              <a:srgbClr val="D9AFA6"/>
            </a:solidFill>
          </p:grpSpPr>
          <p:sp>
            <p:nvSpPr>
              <p:cNvPr id="3" name="图形 12"/>
              <p:cNvSpPr/>
              <p:nvPr/>
            </p:nvSpPr>
            <p:spPr>
              <a:xfrm rot="2769127">
                <a:off x="3208368" y="3130759"/>
                <a:ext cx="1088544" cy="1088544"/>
              </a:xfrm>
              <a:prstGeom prst="roundRect">
                <a:avLst/>
              </a:prstGeom>
              <a:grpFill/>
              <a:ln w="23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306044" y="3259533"/>
                <a:ext cx="8931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4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5588154" y="5312535"/>
              <a:ext cx="714519" cy="0"/>
            </a:xfrm>
            <a:prstGeom prst="line">
              <a:avLst/>
            </a:prstGeom>
            <a:ln w="12700">
              <a:solidFill>
                <a:srgbClr val="50638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746827" y="4437786"/>
              <a:ext cx="63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</a:t>
              </a:r>
              <a:endParaRPr lang="zh-CN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45332" y="3970566"/>
            <a:ext cx="11205995" cy="2239283"/>
            <a:chOff x="545332" y="3970566"/>
            <a:chExt cx="11205995" cy="2239283"/>
          </a:xfrm>
        </p:grpSpPr>
        <p:grpSp>
          <p:nvGrpSpPr>
            <p:cNvPr id="3" name="组合 2"/>
            <p:cNvGrpSpPr/>
            <p:nvPr/>
          </p:nvGrpSpPr>
          <p:grpSpPr>
            <a:xfrm>
              <a:off x="6613793" y="3970566"/>
              <a:ext cx="5137534" cy="2099256"/>
              <a:chOff x="492085" y="3789846"/>
              <a:chExt cx="5137534" cy="2099256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492085" y="3789846"/>
                <a:ext cx="1730893" cy="580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50638A"/>
                    </a:solidFill>
                    <a:cs typeface="+mn-ea"/>
                    <a:sym typeface="+mn-lt"/>
                  </a:rPr>
                  <a:t>主修课程</a:t>
                </a:r>
                <a:endParaRPr lang="en-US" altLang="zh-CN" sz="2400" b="1" dirty="0">
                  <a:solidFill>
                    <a:srgbClr val="50638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92085" y="4690222"/>
                <a:ext cx="5137534" cy="1198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现中国古代文学，现当代文学，比较文学与世界文学</a:t>
                </a:r>
                <a:r>
                  <a:rPr 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古典文献学</a:t>
                </a:r>
                <a:r>
                  <a:rPr 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语言信息处理</a:t>
                </a:r>
                <a:r>
                  <a:rPr 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、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使用计算机技术对语言进行语法研究</a:t>
                </a:r>
                <a:endPara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02255" y="4471589"/>
                <a:ext cx="4773976" cy="0"/>
              </a:xfrm>
              <a:prstGeom prst="line">
                <a:avLst/>
              </a:prstGeom>
              <a:ln w="12700">
                <a:solidFill>
                  <a:srgbClr val="D9AF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545332" y="3971528"/>
              <a:ext cx="5137534" cy="2238321"/>
              <a:chOff x="492085" y="3789846"/>
              <a:chExt cx="5137534" cy="223832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92085" y="3789846"/>
                <a:ext cx="1730893" cy="580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50638A"/>
                    </a:solidFill>
                    <a:cs typeface="+mn-ea"/>
                    <a:sym typeface="+mn-lt"/>
                  </a:rPr>
                  <a:t>教育背景</a:t>
                </a:r>
                <a:endParaRPr lang="en-US" altLang="zh-CN" sz="2400" b="1" dirty="0">
                  <a:solidFill>
                    <a:srgbClr val="50638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92085" y="4690222"/>
                <a:ext cx="5137534" cy="1337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50638A"/>
                    </a:solidFill>
                    <a:cs typeface="+mn-ea"/>
                    <a:sym typeface="+mn-lt"/>
                  </a:rPr>
                  <a:t>时间：</a:t>
                </a:r>
                <a:r>
                  <a:rPr lang="en-US" altLang="zh-CN" b="1" dirty="0">
                    <a:solidFill>
                      <a:srgbClr val="50638A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20XX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年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9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月到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20XX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年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9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月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50638A"/>
                    </a:solidFill>
                    <a:cs typeface="+mn-ea"/>
                    <a:sym typeface="+mn-lt"/>
                  </a:rPr>
                  <a:t>学校：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XX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大学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50638A"/>
                    </a:solidFill>
                    <a:cs typeface="+mn-ea"/>
                    <a:sym typeface="+mn-lt"/>
                  </a:rPr>
                  <a:t>专业：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中文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系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602255" y="4471589"/>
                <a:ext cx="4773976" cy="0"/>
              </a:xfrm>
              <a:prstGeom prst="line">
                <a:avLst/>
              </a:prstGeom>
              <a:ln w="12700">
                <a:solidFill>
                  <a:srgbClr val="D9AF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个人教育背景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2152136"/>
            <a:ext cx="12192000" cy="1652531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141413"/>
            <a:ext cx="6675438" cy="2108200"/>
          </a:xfrm>
          <a:prstGeom prst="rect">
            <a:avLst/>
          </a:prstGeom>
          <a:solidFill>
            <a:srgbClr val="506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68526" y="3598627"/>
            <a:ext cx="5758274" cy="2557698"/>
            <a:chOff x="5691842" y="3598627"/>
            <a:chExt cx="5758274" cy="2557698"/>
          </a:xfrm>
        </p:grpSpPr>
        <p:grpSp>
          <p:nvGrpSpPr>
            <p:cNvPr id="11" name="组合 10"/>
            <p:cNvGrpSpPr/>
            <p:nvPr/>
          </p:nvGrpSpPr>
          <p:grpSpPr>
            <a:xfrm>
              <a:off x="5691842" y="4560091"/>
              <a:ext cx="5064604" cy="415819"/>
              <a:chOff x="5691842" y="3916805"/>
              <a:chExt cx="5064604" cy="415819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691842" y="3943286"/>
                <a:ext cx="362857" cy="362857"/>
              </a:xfrm>
              <a:prstGeom prst="ellipse">
                <a:avLst/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096000" y="3916805"/>
                <a:ext cx="4660446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参加全国大学生辩论赛，获得特等奖。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691842" y="5150299"/>
              <a:ext cx="5064604" cy="415819"/>
              <a:chOff x="5691842" y="4464383"/>
              <a:chExt cx="5064604" cy="415819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096000" y="4464383"/>
                <a:ext cx="4660446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参加市场营销比赛，获得一等奖。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691842" y="4490864"/>
                <a:ext cx="362857" cy="362857"/>
              </a:xfrm>
              <a:prstGeom prst="ellipse">
                <a:avLst/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691842" y="5740506"/>
              <a:ext cx="5064604" cy="415819"/>
              <a:chOff x="5691842" y="4951692"/>
              <a:chExt cx="5064604" cy="415819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096000" y="4951692"/>
                <a:ext cx="4660446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在校期间，曾在贵州支教一年。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691842" y="4978173"/>
                <a:ext cx="362857" cy="362857"/>
              </a:xfrm>
              <a:prstGeom prst="ellipse">
                <a:avLst/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691842" y="3598627"/>
              <a:ext cx="5758274" cy="787075"/>
              <a:chOff x="5691842" y="5387913"/>
              <a:chExt cx="5758274" cy="78707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6096000" y="5387913"/>
                <a:ext cx="5354116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大一到大四期间多次获得奖学金。其中大二学年上、下学期均获得一等奖奖学金。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691842" y="5600022"/>
                <a:ext cx="362857" cy="362857"/>
              </a:xfrm>
              <a:prstGeom prst="ellipse">
                <a:avLst/>
              </a:prstGeom>
              <a:solidFill>
                <a:srgbClr val="D9A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0638A"/>
                </a:solidFill>
                <a:cs typeface="+mn-ea"/>
                <a:sym typeface="+mn-lt"/>
              </a:rPr>
              <a:t>在校荣誉介绍</a:t>
            </a:r>
            <a:endParaRPr lang="zh-CN" altLang="en-US" sz="2400" b="1" dirty="0">
              <a:solidFill>
                <a:srgbClr val="50638A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22176" y="1437875"/>
            <a:ext cx="6194286" cy="1515276"/>
            <a:chOff x="5388114" y="1383170"/>
            <a:chExt cx="6194286" cy="1515276"/>
          </a:xfrm>
        </p:grpSpPr>
        <p:sp>
          <p:nvSpPr>
            <p:cNvPr id="4" name="文本框 3"/>
            <p:cNvSpPr txBox="1"/>
            <p:nvPr/>
          </p:nvSpPr>
          <p:spPr>
            <a:xfrm>
              <a:off x="5455826" y="2111371"/>
              <a:ext cx="6126574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在校期间，以优异的成绩多次获得“三好学等生”、“优秀青少年”等称号。（左侧请添加获奖照片或活动照片。）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68648" y="1913889"/>
              <a:ext cx="914492" cy="21600"/>
            </a:xfrm>
            <a:prstGeom prst="rect">
              <a:avLst/>
            </a:prstGeom>
            <a:solidFill>
              <a:srgbClr val="D9A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88114" y="13831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1268412"/>
            <a:ext cx="4851400" cy="5589587"/>
            <a:chOff x="0" y="0"/>
            <a:chExt cx="4851400" cy="6858000"/>
          </a:xfrm>
          <a:blipFill dpi="0" rotWithShape="1">
            <a:blip r:embed="rId1"/>
            <a:srcRect/>
            <a:tile tx="0" ty="0" sx="100000" sy="100000" flip="none" algn="ctr"/>
          </a:blipFill>
        </p:grpSpPr>
        <p:sp>
          <p:nvSpPr>
            <p:cNvPr id="5" name="矩形 4"/>
            <p:cNvSpPr/>
            <p:nvPr/>
          </p:nvSpPr>
          <p:spPr>
            <a:xfrm>
              <a:off x="0" y="0"/>
              <a:ext cx="4851400" cy="25146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2501900"/>
              <a:ext cx="4851400" cy="25146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5003800"/>
              <a:ext cx="4851400" cy="1854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b3uwvnf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1968</Words>
  <Application>WPS 演示</Application>
  <PresentationFormat>宽屏</PresentationFormat>
  <Paragraphs>242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Lato</vt:lpstr>
      <vt:lpstr>Segoe UI</vt:lpstr>
      <vt:lpstr>微软雅黑</vt:lpstr>
      <vt:lpstr>Arial Unicode MS</vt:lpstr>
      <vt:lpstr>Hakuu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December</cp:lastModifiedBy>
  <cp:revision>1</cp:revision>
  <dcterms:created xsi:type="dcterms:W3CDTF">2022-03-16T13:06:22Z</dcterms:created>
  <dcterms:modified xsi:type="dcterms:W3CDTF">2022-03-16T13:06:22Z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036ABE8AC21849679A521C8BB1E88EA2</vt:lpwstr>
  </property>
  <property fmtid="{D5CDD505-2E9C-101B-9397-08002B2CF9AE}" pid="3" name="KSOProductBuildVer">
    <vt:lpwstr>2052-11.1.0.11365</vt:lpwstr>
  </property>
</Properties>
</file>